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35"/>
  </p:notesMasterIdLst>
  <p:handoutMasterIdLst>
    <p:handoutMasterId r:id="rId36"/>
  </p:handoutMasterIdLst>
  <p:sldIdLst>
    <p:sldId id="400" r:id="rId9"/>
    <p:sldId id="403" r:id="rId10"/>
    <p:sldId id="402" r:id="rId11"/>
    <p:sldId id="401" r:id="rId12"/>
    <p:sldId id="393" r:id="rId13"/>
    <p:sldId id="405" r:id="rId14"/>
    <p:sldId id="413" r:id="rId15"/>
    <p:sldId id="410" r:id="rId16"/>
    <p:sldId id="407" r:id="rId17"/>
    <p:sldId id="408" r:id="rId18"/>
    <p:sldId id="409" r:id="rId19"/>
    <p:sldId id="417" r:id="rId20"/>
    <p:sldId id="418" r:id="rId21"/>
    <p:sldId id="421" r:id="rId22"/>
    <p:sldId id="419" r:id="rId23"/>
    <p:sldId id="420" r:id="rId24"/>
    <p:sldId id="423" r:id="rId25"/>
    <p:sldId id="322" r:id="rId26"/>
    <p:sldId id="284" r:id="rId27"/>
    <p:sldId id="281" r:id="rId28"/>
    <p:sldId id="323" r:id="rId29"/>
    <p:sldId id="416" r:id="rId30"/>
    <p:sldId id="321" r:id="rId31"/>
    <p:sldId id="422" r:id="rId32"/>
    <p:sldId id="414" r:id="rId33"/>
    <p:sldId id="25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88696"/>
  </p:normalViewPr>
  <p:slideViewPr>
    <p:cSldViewPr snapToGrid="0" snapToObjects="1">
      <p:cViewPr>
        <p:scale>
          <a:sx n="100" d="100"/>
          <a:sy n="100" d="100"/>
        </p:scale>
        <p:origin x="792" y="28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arthtimes.org/scitech/earthquake-prediction-news/2018/" TargetMode="External"/><Relationship Id="rId4" Type="http://schemas.openxmlformats.org/officeDocument/2006/relationships/hyperlink" Target="http://www.earthtimes.org/scitech/tropical-volcanos-caused-little-ice-age-claim/1795/" TargetMode="External"/><Relationship Id="rId5" Type="http://schemas.openxmlformats.org/officeDocument/2006/relationships/hyperlink" Target="http://www.earthtimes.org/scitech/georgia-tech-early-warning-system-tsunamis/435/" TargetMode="External"/><Relationship Id="rId6" Type="http://schemas.openxmlformats.org/officeDocument/2006/relationships/hyperlink" Target="http://www.earthtimes.org/nature/hurricane-katia-category-4-storm/1332/" TargetMode="External"/><Relationship Id="rId7" Type="http://schemas.openxmlformats.org/officeDocument/2006/relationships/hyperlink" Target="http://www.earthtimes.org/pollution/air-pollution-increases-floods-droughts-study-shows/1623/" TargetMode="External"/><Relationship Id="rId8" Type="http://schemas.openxmlformats.org/officeDocument/2006/relationships/hyperlink" Target="http://www.earthtimes.org/health/wfp-declares-somalia-famine-catastrophic-funds-intervention/1180/"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ibm.com/code/patterns/apply-cognitive-to-mobile-images-on-the-go/" TargetMode="External"/><Relationship Id="rId4" Type="http://schemas.openxmlformats.org/officeDocument/2006/relationships/hyperlink" Target="https://developer.ibm.com/code/patterns/build-a-blockchain-insurance-app/"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7" Type="http://schemas.openxmlformats.org/officeDocument/2006/relationships/hyperlink" Target="https://developer.ibm.com/code/patterns/analyze-an-image-and-send-a-status-alert/" TargetMode="External"/><Relationship Id="rId8" Type="http://schemas.openxmlformats.org/officeDocument/2006/relationships/hyperlink" Target="https://github.com/IBM/image-analysis-iot-alert/issues/9"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Caused</a:t>
            </a:r>
            <a:r>
              <a:rPr lang="en-US" b="1" baseline="0" dirty="0" smtClean="0"/>
              <a:t> by Movement of earth :</a:t>
            </a:r>
            <a:r>
              <a:rPr lang="en-US" dirty="0" smtClean="0"/>
              <a:t> occur with the minimum amount of warning and include </a:t>
            </a:r>
            <a:r>
              <a:rPr lang="en-US" dirty="0" smtClean="0">
                <a:hlinkClick r:id="rId3"/>
              </a:rPr>
              <a:t>earthquakes</a:t>
            </a:r>
            <a:r>
              <a:rPr lang="en-US" dirty="0" smtClean="0"/>
              <a:t>, </a:t>
            </a:r>
            <a:r>
              <a:rPr lang="en-US" dirty="0" smtClean="0">
                <a:hlinkClick r:id="rId4"/>
              </a:rPr>
              <a:t>volcanic eruptions</a:t>
            </a:r>
            <a:r>
              <a:rPr lang="en-US" dirty="0" smtClean="0"/>
              <a:t> and </a:t>
            </a:r>
            <a:r>
              <a:rPr lang="en-US" dirty="0" smtClean="0">
                <a:hlinkClick r:id="rId5"/>
              </a:rPr>
              <a:t>tsunamis</a:t>
            </a:r>
            <a:r>
              <a:rPr lang="en-US" dirty="0" smtClean="0"/>
              <a:t>. They are difficult to predict and impossible to stop. All that can be done is to take appropriate action to limit damage and loss of life after they occur.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Weather related disasters:</a:t>
            </a:r>
            <a:r>
              <a:rPr lang="en-US" b="1" baseline="0" dirty="0" smtClean="0"/>
              <a:t> </a:t>
            </a:r>
            <a:r>
              <a:rPr lang="en-US" dirty="0" smtClean="0">
                <a:hlinkClick r:id="rId6"/>
              </a:rPr>
              <a:t>hurricanes</a:t>
            </a:r>
            <a:r>
              <a:rPr lang="en-US" dirty="0" smtClean="0"/>
              <a:t>, tornadoes, extreme heat and extreme cold weather. </a:t>
            </a:r>
            <a:br>
              <a:rPr lang="en-US" dirty="0" smtClean="0"/>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7"/>
              </a:rPr>
              <a:t>Floods</a:t>
            </a:r>
            <a:r>
              <a:rPr lang="en-US" b="1" dirty="0" smtClean="0"/>
              <a:t>, mudslides, landslides and </a:t>
            </a:r>
            <a:r>
              <a:rPr lang="en-US" b="1" dirty="0" smtClean="0">
                <a:hlinkClick r:id="rId8"/>
              </a:rPr>
              <a:t>famine</a:t>
            </a:r>
            <a:r>
              <a:rPr lang="en-US" b="1" dirty="0" smtClean="0"/>
              <a:t>. </a:t>
            </a:r>
            <a:r>
              <a:rPr lang="en-US" dirty="0" err="1" smtClean="0"/>
              <a:t>Badrinath</a:t>
            </a:r>
            <a:r>
              <a:rPr lang="en-US" dirty="0" smtClean="0"/>
              <a:t> Landslide ( </a:t>
            </a:r>
            <a:r>
              <a:rPr lang="en-US" dirty="0" err="1" smtClean="0"/>
              <a:t>Uttarakhand</a:t>
            </a:r>
            <a:r>
              <a:rPr lang="en-US" baseline="0" dirty="0" smtClean="0"/>
              <a:t> ) May </a:t>
            </a:r>
            <a:r>
              <a:rPr lang="en-US" dirty="0" smtClean="0"/>
              <a:t>20, 2017 - Nearly 14,000 pilgrims were left stranded at various places in </a:t>
            </a:r>
            <a:r>
              <a:rPr lang="en-US" dirty="0" err="1" smtClean="0"/>
              <a:t>Chamoli</a:t>
            </a:r>
            <a:r>
              <a:rPr lang="en-US" dirty="0" smtClean="0"/>
              <a:t> district after a massive </a:t>
            </a:r>
            <a:r>
              <a:rPr lang="en-US" i="1" dirty="0" smtClean="0"/>
              <a:t>landslide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Linux foundations</a:t>
            </a:r>
          </a:p>
          <a:p>
            <a:endParaRPr lang="en-US" dirty="0" smtClean="0"/>
          </a:p>
          <a:p>
            <a:r>
              <a:rPr lang="en-US" dirty="0" smtClean="0"/>
              <a:t>How Weather</a:t>
            </a:r>
            <a:r>
              <a:rPr lang="en-US" baseline="0" dirty="0" smtClean="0"/>
              <a:t> and Technology make positive impact to Business over the globe. Non profit organizations, people safe in weather and climate hazards.</a:t>
            </a:r>
          </a:p>
          <a:p>
            <a:endParaRPr lang="en-US" baseline="0" dirty="0" smtClean="0"/>
          </a:p>
          <a:p>
            <a:r>
              <a:rPr lang="en-US" baseline="0" dirty="0" smtClean="0"/>
              <a:t>UN Nations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has been increase in Natural disasters over the period. Typhoon, </a:t>
            </a:r>
          </a:p>
          <a:p>
            <a:endParaRPr lang="en-US" baseline="0" dirty="0" smtClean="0"/>
          </a:p>
          <a:p>
            <a:r>
              <a:rPr lang="en-US" dirty="0" smtClean="0"/>
              <a:t>Global</a:t>
            </a:r>
            <a:r>
              <a:rPr lang="en-US" baseline="0" dirty="0" smtClean="0"/>
              <a:t> initiatives, </a:t>
            </a:r>
          </a:p>
          <a:p>
            <a:endParaRPr lang="en-US" baseline="0" dirty="0" smtClean="0"/>
          </a:p>
          <a:p>
            <a:r>
              <a:rPr lang="en-US" baseline="0" dirty="0" smtClean="0"/>
              <a:t>Respond to crisis to take care of human rights, integration is must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Encouraging the developer communities to develop solutions which will help for Disaster preparedness.  How new technologies like AI, </a:t>
            </a:r>
            <a:r>
              <a:rPr lang="en-US" baseline="0" dirty="0" err="1" smtClean="0"/>
              <a:t>BlockChain</a:t>
            </a:r>
            <a:r>
              <a:rPr lang="en-US" baseline="0" dirty="0" smtClean="0"/>
              <a:t> would be leveraged to develop powerful solutions.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Technology is powerful tool to solve such Natural Disasters.  Call For code is a challenge for technical developers., to solve this world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American Red Cross:. </a:t>
            </a:r>
            <a:r>
              <a:rPr lang="en-US" baseline="0" dirty="0" smtClean="0"/>
              <a:t>If we could get people What they need? Where they and when they need? Disasters and logistics business for : to alleviating the people suffering.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Multiple locations delivered, to automobiles/trains/. Mobilization and movement of those resources. Massive Challenges.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Where Technology would help: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Geospatial Technology: Where is need, its more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Where</a:t>
            </a:r>
            <a:r>
              <a:rPr lang="en-US" baseline="0" dirty="0" smtClean="0"/>
              <a:t> is the damage?</a:t>
            </a:r>
            <a:r>
              <a:rPr lang="mr-IN" baseline="0" dirty="0" smtClean="0"/>
              <a:t>…</a:t>
            </a:r>
            <a:r>
              <a:rPr lang="en-US" baseline="0" dirty="0" smtClean="0"/>
              <a:t>flood/fire/organic lava</a:t>
            </a:r>
            <a:r>
              <a:rPr lang="mr-IN" baseline="0" dirty="0" smtClean="0"/>
              <a:t>…</a:t>
            </a:r>
            <a:r>
              <a:rPr lang="en-US" baseline="0" dirty="0" smtClean="0"/>
              <a:t>..better decision by </a:t>
            </a:r>
            <a:r>
              <a:rPr lang="en-US" b="1" baseline="0" dirty="0" smtClean="0"/>
              <a:t>Visualizing</a:t>
            </a:r>
            <a:r>
              <a:rPr lang="en-US" baseline="0" dirty="0" smtClean="0"/>
              <a:t> data for better di</a:t>
            </a:r>
            <a:r>
              <a:rPr lang="mr-IN" baseline="0" dirty="0" smtClean="0"/>
              <a:t>…</a:t>
            </a:r>
            <a:r>
              <a:rPr lang="en-US" baseline="0" dirty="0" smtClean="0"/>
              <a:t>for </a:t>
            </a:r>
            <a:r>
              <a:rPr lang="en-US" b="1" baseline="0" dirty="0" smtClean="0"/>
              <a:t>movement</a:t>
            </a:r>
            <a:r>
              <a:rPr lang="en-US" baseline="0" dirty="0" smtClean="0"/>
              <a:t> of people/vehicle/material</a:t>
            </a:r>
            <a:r>
              <a:rPr lang="mr-IN" baseline="0" dirty="0" smtClean="0"/>
              <a: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CLOUD, BLOCKCHAIN , AI : Predictive Analytics,  greatest need </a:t>
            </a:r>
            <a:r>
              <a:rPr lang="mr-IN" baseline="0" dirty="0" smtClean="0"/>
              <a:t>–</a:t>
            </a:r>
            <a:r>
              <a:rPr lang="en-US" baseline="0" dirty="0" smtClean="0"/>
              <a:t> based on weather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3 Characters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Ageing </a:t>
            </a:r>
            <a:r>
              <a:rPr lang="mr-IN" baseline="0" dirty="0" smtClean="0"/>
              <a:t>–</a:t>
            </a:r>
            <a:r>
              <a:rPr lang="en-US" baseline="0" dirty="0" smtClean="0"/>
              <a:t> changing need</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Aggressiveness : Where, What : </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Speed to scale in advance: Emergency management services to understand : technology to predict need for managing scarcity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Disaster  : damage assessment in </a:t>
            </a:r>
            <a:r>
              <a:rPr lang="mr-IN" baseline="0" dirty="0" smtClean="0"/>
              <a:t>–</a:t>
            </a:r>
            <a:r>
              <a:rPr lang="en-US" baseline="0" dirty="0" smtClean="0"/>
              <a:t> Long time recovery to be reduced</a:t>
            </a:r>
            <a:r>
              <a:rPr lang="mr-IN" baseline="0" dirty="0" smtClean="0"/>
              <a:t>…</a:t>
            </a:r>
            <a:r>
              <a:rPr lang="en-US" baseline="0" dirty="0" smtClean="0"/>
              <a:t>..by using technology : to detail damage assessment by home, walk on the read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Flood and frequent disaster. Understand Longer term need: is it ? Power infra . Food, Water safety /water security . Build in a resilient factor. To benefit from technology.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More resilient communities.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Last decade: people suffering being helped in past 5 years, scientist and analyst can help alleviate these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Angel Diaz: developers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 source communities to build better system: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Preparing for disaster : Hurricanes..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Software makes more difference: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Medicine : medical supplies,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Opening minds to everybody to use IBM Cloud, Technologies,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Judging/</a:t>
            </a:r>
            <a:r>
              <a:rPr lang="mr-IN" baseline="0" dirty="0" smtClean="0"/>
              <a:t>…</a:t>
            </a:r>
            <a:r>
              <a:rPr lang="en-US" baseline="0" dirty="0" smtClean="0"/>
              <a:t>.Answer the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Development is being different than what it was a decade back. 10,000 Developers are already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Responsibility : Wining submission </a:t>
            </a:r>
            <a:r>
              <a:rPr lang="en-US" baseline="0" dirty="0" err="1" smtClean="0"/>
              <a:t>pn</a:t>
            </a:r>
            <a:r>
              <a:rPr lang="en-US" baseline="0" dirty="0" smtClean="0"/>
              <a:t> IBM is Deploy live in field</a:t>
            </a:r>
            <a:r>
              <a:rPr lang="mr-IN" baseline="0" dirty="0" smtClean="0"/>
              <a:t>…</a:t>
            </a:r>
            <a:r>
              <a:rPr lang="en-US" baseline="0" dirty="0" smtClean="0"/>
              <a:t>Linux, wining a </a:t>
            </a:r>
            <a:r>
              <a:rPr lang="en-US" baseline="0" dirty="0" err="1" smtClean="0"/>
              <a:t>Ecomic</a:t>
            </a:r>
            <a:r>
              <a:rPr lang="en-US" baseline="0" dirty="0" smtClean="0"/>
              <a:t> prize, see stuff live in real world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Oppoutiny</a:t>
            </a:r>
            <a:r>
              <a:rPr lang="en-US" baseline="0" dirty="0" smtClean="0"/>
              <a:t> to work with IBM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Great idea: but not developers: 	</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Call for code and amplify tweet..</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Join team</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What happens to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Apache 2.0 license: source code</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aseline="0" dirty="0" smtClean="0"/>
              <a:t>Linux will host and code and open source community. Continue to work with community</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a:t>
            </a:fld>
            <a:endParaRPr lang="en-US"/>
          </a:p>
        </p:txBody>
      </p:sp>
    </p:spTree>
    <p:extLst>
      <p:ext uri="{BB962C8B-B14F-4D97-AF65-F5344CB8AC3E}">
        <p14:creationId xmlns:p14="http://schemas.microsoft.com/office/powerpoint/2010/main" val="53362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r>
              <a:rPr lang="en-US" dirty="0"/>
              <a:t/>
            </a:r>
            <a:br>
              <a:rPr lang="en-US" dirty="0"/>
            </a:br>
            <a:endParaRPr lang="en-US" dirty="0"/>
          </a:p>
          <a:p>
            <a:r>
              <a:rPr lang="en-US" dirty="0">
                <a:hlinkClick r:id="rId4"/>
              </a:rPr>
              <a:t>Build a web-based blockchain insurance application</a:t>
            </a:r>
            <a:r>
              <a:rPr lang="en-US" dirty="0"/>
              <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IBM</a:t>
            </a:r>
            <a:r>
              <a:rPr lang="en-US" baseline="0" dirty="0"/>
              <a:t> Cloud has cloud services that span IaaS and PaaS</a:t>
            </a:r>
          </a:p>
          <a:p>
            <a:pPr marL="171450" indent="-171450">
              <a:buFont typeface="Arial" charset="0"/>
              <a:buChar char="•"/>
            </a:pPr>
            <a:r>
              <a:rPr lang="en-US" baseline="0" dirty="0"/>
              <a:t>From Infrastructure right up to Industry cloud solutions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Through IBM Cloud, users are able to choose the level at which they wish to operate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do it themselves at the infrastructure level (IaaS)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They can let IBM manage the infrastructure and concentrate on DevOps at the PaaS level</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Or they can leverage both IaaS and PaaS in any combination they wish</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E.g. A workload might run in a VSI or a Bare Metal service but the user may wish to leverage </a:t>
            </a:r>
            <a:r>
              <a:rPr lang="en-US" baseline="0" dirty="0" err="1"/>
              <a:t>DBaaS</a:t>
            </a:r>
            <a:r>
              <a:rPr lang="en-US" baseline="0" dirty="0"/>
              <a:t> instead of managing the database themselves</a:t>
            </a:r>
            <a:endParaRPr lang="en-US" dirty="0"/>
          </a:p>
        </p:txBody>
      </p:sp>
      <p:sp>
        <p:nvSpPr>
          <p:cNvPr id="4" name="Slide Number Placeholder 3"/>
          <p:cNvSpPr>
            <a:spLocks noGrp="1"/>
          </p:cNvSpPr>
          <p:nvPr>
            <p:ph type="sldNum" sz="quarter" idx="10"/>
          </p:nvPr>
        </p:nvSpPr>
        <p:spPr/>
        <p:txBody>
          <a:bodyPr/>
          <a:lstStyle/>
          <a:p>
            <a:fld id="{EBD71E5C-E48F-3248-8301-04C0FA49B5F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571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26.png"/><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jpeg"/><Relationship Id="rId1" Type="http://schemas.openxmlformats.org/officeDocument/2006/relationships/slideMaster" Target="../slideMasters/slideMaster6.xml"/><Relationship Id="rId2" Type="http://schemas.openxmlformats.org/officeDocument/2006/relationships/image" Target="../media/image35.tif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4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Master" Target="../slideMasters/slideMaster8.xml"/><Relationship Id="rId2" Type="http://schemas.openxmlformats.org/officeDocument/2006/relationships/image" Target="../media/image4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1" Type="http://schemas.openxmlformats.org/officeDocument/2006/relationships/image" Target="../media/image19.jpeg"/><Relationship Id="rId12" Type="http://schemas.openxmlformats.org/officeDocument/2006/relationships/image" Target="../media/image20.png"/><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0" Type="http://schemas.openxmlformats.org/officeDocument/2006/relationships/image" Target="../media/image18.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jpeg"/><Relationship Id="rId1" Type="http://schemas.openxmlformats.org/officeDocument/2006/relationships/slideMaster" Target="../slideMasters/slideMaster4.xml"/><Relationship Id="rId2" Type="http://schemas.openxmlformats.org/officeDocument/2006/relationships/image" Target="../media/image27.tif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F7F7F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5333"/>
          <a:stretch/>
        </p:blipFill>
        <p:spPr>
          <a:xfrm rot="5400000">
            <a:off x="278220" y="-292396"/>
            <a:ext cx="6858002" cy="7442793"/>
          </a:xfrm>
          <a:prstGeom prst="rtTriangle">
            <a:avLst/>
          </a:prstGeom>
        </p:spPr>
      </p:pic>
      <p:sp>
        <p:nvSpPr>
          <p:cNvPr id="6" name="Right Triangle 5"/>
          <p:cNvSpPr/>
          <p:nvPr userDrawn="1"/>
        </p:nvSpPr>
        <p:spPr>
          <a:xfrm flipH="1">
            <a:off x="9420225" y="4468813"/>
            <a:ext cx="2771775" cy="2389187"/>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ight Triangle 7"/>
          <p:cNvSpPr/>
          <p:nvPr userDrawn="1"/>
        </p:nvSpPr>
        <p:spPr>
          <a:xfrm flipH="1">
            <a:off x="10188575" y="5126038"/>
            <a:ext cx="2003425" cy="1731962"/>
          </a:xfrm>
          <a:prstGeom prst="rtTriangle">
            <a:avLst/>
          </a:prstGeom>
          <a:solidFill>
            <a:schemeClr val="bg1">
              <a:lumMod val="50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3525" y="201613"/>
            <a:ext cx="2941638"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1"/>
          </p:nvPr>
        </p:nvSpPr>
        <p:spPr>
          <a:xfrm>
            <a:off x="4943872" y="2793568"/>
            <a:ext cx="5911850" cy="1402694"/>
          </a:xfrm>
          <a:prstGeom prst="rect">
            <a:avLst/>
          </a:prstGeom>
        </p:spPr>
        <p:txBody>
          <a:bodyPr/>
          <a:lstStyle>
            <a:lvl1pPr marL="0" indent="0">
              <a:buNone/>
              <a:defRPr sz="4800" b="1" i="0">
                <a:latin typeface="+mn-lt"/>
                <a:ea typeface="Arial" charset="0"/>
                <a:cs typeface="Arial" charset="0"/>
              </a:defRPr>
            </a:lvl1pPr>
          </a:lstStyle>
          <a:p>
            <a:pPr lvl="0"/>
            <a:r>
              <a:rPr lang="en-US" noProof="0"/>
              <a:t>Click to edit Master text styles</a:t>
            </a:r>
          </a:p>
        </p:txBody>
      </p:sp>
      <p:sp>
        <p:nvSpPr>
          <p:cNvPr id="14" name="Content Placeholder 6"/>
          <p:cNvSpPr>
            <a:spLocks noGrp="1"/>
          </p:cNvSpPr>
          <p:nvPr>
            <p:ph sz="quarter" idx="12"/>
          </p:nvPr>
        </p:nvSpPr>
        <p:spPr>
          <a:xfrm>
            <a:off x="4943872" y="4419402"/>
            <a:ext cx="5911850" cy="502684"/>
          </a:xfrm>
          <a:prstGeom prst="rect">
            <a:avLst/>
          </a:prstGeom>
        </p:spPr>
        <p:txBody>
          <a:bodyPr/>
          <a:lstStyle>
            <a:lvl1pPr marL="0" indent="0">
              <a:buNone/>
              <a:defRPr sz="2400" b="0" i="0">
                <a:latin typeface="+mn-lt"/>
                <a:ea typeface="Arial" charset="0"/>
                <a:cs typeface="Arial" charset="0"/>
              </a:defRPr>
            </a:lvl1pPr>
          </a:lstStyle>
          <a:p>
            <a:pPr lvl="0"/>
            <a:r>
              <a:rPr lang="en-US" noProof="0"/>
              <a:t>Click to edit Master text styles</a:t>
            </a:r>
          </a:p>
        </p:txBody>
      </p:sp>
      <p:sp>
        <p:nvSpPr>
          <p:cNvPr id="15" name="Content Placeholder 6"/>
          <p:cNvSpPr>
            <a:spLocks noGrp="1"/>
          </p:cNvSpPr>
          <p:nvPr>
            <p:ph sz="quarter" idx="13"/>
          </p:nvPr>
        </p:nvSpPr>
        <p:spPr>
          <a:xfrm>
            <a:off x="4943872" y="5050267"/>
            <a:ext cx="5911850" cy="502684"/>
          </a:xfrm>
          <a:prstGeom prst="rect">
            <a:avLst/>
          </a:prstGeom>
        </p:spPr>
        <p:txBody>
          <a:bodyPr/>
          <a:lstStyle>
            <a:lvl1pPr marL="0" indent="0">
              <a:buNone/>
              <a:defRPr sz="1600" b="0" i="0">
                <a:solidFill>
                  <a:schemeClr val="bg1">
                    <a:lumMod val="65000"/>
                  </a:schemeClr>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7F7F7"/>
        </a:solidFill>
        <a:effectLst/>
      </p:bgPr>
    </p:bg>
    <p:spTree>
      <p:nvGrpSpPr>
        <p:cNvPr id="1" name=""/>
        <p:cNvGrpSpPr/>
        <p:nvPr/>
      </p:nvGrpSpPr>
      <p:grpSpPr>
        <a:xfrm>
          <a:off x="0" y="0"/>
          <a:ext cx="0" cy="0"/>
          <a:chOff x="0" y="0"/>
          <a:chExt cx="0" cy="0"/>
        </a:xfrm>
      </p:grpSpPr>
      <p:sp>
        <p:nvSpPr>
          <p:cNvPr id="4" name="Isosceles Triangle 3"/>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5" name="Isosceles Triangle 4"/>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Rectangle 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Text Placeholder 2"/>
          <p:cNvSpPr>
            <a:spLocks noGrp="1"/>
          </p:cNvSpPr>
          <p:nvPr>
            <p:ph type="body" sz="quarter" idx="10"/>
          </p:nvPr>
        </p:nvSpPr>
        <p:spPr>
          <a:xfrm>
            <a:off x="1435100" y="1450677"/>
            <a:ext cx="8255000" cy="2336024"/>
          </a:xfrm>
          <a:prstGeom prst="rect">
            <a:avLst/>
          </a:prstGeom>
        </p:spPr>
        <p:txBody>
          <a:bodyPr/>
          <a:lstStyle>
            <a:lvl1pPr>
              <a:defRPr sz="5400" b="1" i="0" baseline="0">
                <a:solidFill>
                  <a:schemeClr val="tx2"/>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
        <p:nvSpPr>
          <p:cNvPr id="12" name="Text Placeholder 2"/>
          <p:cNvSpPr>
            <a:spLocks noGrp="1"/>
          </p:cNvSpPr>
          <p:nvPr>
            <p:ph type="body" sz="quarter" idx="11"/>
          </p:nvPr>
        </p:nvSpPr>
        <p:spPr>
          <a:xfrm>
            <a:off x="1435100" y="3851329"/>
            <a:ext cx="7213600" cy="1555994"/>
          </a:xfrm>
          <a:prstGeom prst="rect">
            <a:avLst/>
          </a:prstGeom>
        </p:spPr>
        <p:txBody>
          <a:bodyPr/>
          <a:lstStyle>
            <a:lvl1pPr>
              <a:lnSpc>
                <a:spcPct val="100000"/>
              </a:lnSpc>
              <a:defRPr sz="2800" b="0" i="0" baseline="0">
                <a:solidFill>
                  <a:schemeClr val="tx1"/>
                </a:solidFill>
                <a:latin typeface="+mn-lt"/>
                <a:ea typeface="Arial" charset="0"/>
                <a:cs typeface="Arial" charset="0"/>
              </a:defRPr>
            </a:lvl1pPr>
            <a:lvl2pPr>
              <a:defRPr sz="5400">
                <a:latin typeface="HelvNeue Bold for IBM" charset="0"/>
                <a:ea typeface="HelvNeue Bold for IBM" charset="0"/>
                <a:cs typeface="HelvNeue Bold for IBM" charset="0"/>
              </a:defRPr>
            </a:lvl2pPr>
            <a:lvl3pPr>
              <a:defRPr sz="5400">
                <a:latin typeface="HelvNeue Bold for IBM" charset="0"/>
                <a:ea typeface="HelvNeue Bold for IBM" charset="0"/>
                <a:cs typeface="HelvNeue Bold for IBM" charset="0"/>
              </a:defRPr>
            </a:lvl3pPr>
            <a:lvl4pPr>
              <a:defRPr sz="5400">
                <a:latin typeface="HelvNeue Bold for IBM" charset="0"/>
                <a:ea typeface="HelvNeue Bold for IBM" charset="0"/>
                <a:cs typeface="HelvNeue Bold for IBM" charset="0"/>
              </a:defRPr>
            </a:lvl4pPr>
            <a:lvl5pPr>
              <a:defRPr sz="5400">
                <a:latin typeface="HelvNeue Bold for IBM" charset="0"/>
                <a:ea typeface="HelvNeue Bold for IBM" charset="0"/>
                <a:cs typeface="HelvNeue Bold for IBM" charset="0"/>
              </a:defRPr>
            </a:lvl5pPr>
          </a:lstStyle>
          <a:p>
            <a:pPr lvl="0"/>
            <a:r>
              <a:rPr lang="en-US"/>
              <a:t>Click to edit Master text styles</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7F7F7"/>
        </a:solidFill>
        <a:effectLst/>
      </p:bgPr>
    </p:bg>
    <p:spTree>
      <p:nvGrpSpPr>
        <p:cNvPr id="1" name=""/>
        <p:cNvGrpSpPr/>
        <p:nvPr/>
      </p:nvGrpSpPr>
      <p:grpSpPr>
        <a:xfrm>
          <a:off x="0" y="0"/>
          <a:ext cx="0" cy="0"/>
          <a:chOff x="0" y="0"/>
          <a:chExt cx="0" cy="0"/>
        </a:xfrm>
      </p:grpSpPr>
      <p:sp>
        <p:nvSpPr>
          <p:cNvPr id="3" name="Rectangle 2"/>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0" y="548680"/>
            <a:ext cx="4651896"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Text Placeholder 3"/>
          <p:cNvSpPr>
            <a:spLocks noGrp="1"/>
          </p:cNvSpPr>
          <p:nvPr>
            <p:ph type="body" sz="quarter" idx="10"/>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381000" y="1524000"/>
            <a:ext cx="11429999" cy="44958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ne with Text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Freeform 5"/>
          <p:cNvSpPr>
            <a:spLocks/>
          </p:cNvSpPr>
          <p:nvPr/>
        </p:nvSpPr>
        <p:spPr bwMode="auto">
          <a:xfrm>
            <a:off x="11075988" y="3254375"/>
            <a:ext cx="50800" cy="555625"/>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8" name="Rectangle 6"/>
          <p:cNvSpPr>
            <a:spLocks noChangeArrowheads="1"/>
          </p:cNvSpPr>
          <p:nvPr/>
        </p:nvSpPr>
        <p:spPr bwMode="auto">
          <a:xfrm>
            <a:off x="11037888" y="873760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9" name="Rectangle 7"/>
          <p:cNvSpPr>
            <a:spLocks noChangeArrowheads="1"/>
          </p:cNvSpPr>
          <p:nvPr/>
        </p:nvSpPr>
        <p:spPr bwMode="auto">
          <a:xfrm>
            <a:off x="11037888" y="2165350"/>
            <a:ext cx="53975" cy="136525"/>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0" name="Freeform 8"/>
          <p:cNvSpPr>
            <a:spLocks noEditPoints="1"/>
          </p:cNvSpPr>
          <p:nvPr/>
        </p:nvSpPr>
        <p:spPr bwMode="auto">
          <a:xfrm>
            <a:off x="7261225" y="1601788"/>
            <a:ext cx="3830638" cy="7869237"/>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1" name="Freeform 9"/>
          <p:cNvSpPr>
            <a:spLocks/>
          </p:cNvSpPr>
          <p:nvPr/>
        </p:nvSpPr>
        <p:spPr bwMode="auto">
          <a:xfrm>
            <a:off x="7318375" y="1655763"/>
            <a:ext cx="3719513" cy="7766050"/>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Rectangle 10"/>
          <p:cNvSpPr>
            <a:spLocks noChangeArrowheads="1"/>
          </p:cNvSpPr>
          <p:nvPr/>
        </p:nvSpPr>
        <p:spPr bwMode="auto">
          <a:xfrm>
            <a:off x="7478713" y="2571750"/>
            <a:ext cx="3400425" cy="5900738"/>
          </a:xfrm>
          <a:prstGeom prst="rect">
            <a:avLst/>
          </a:prstGeom>
          <a:solidFill>
            <a:schemeClr val="bg1">
              <a:lumMod val="85000"/>
            </a:schemeClr>
          </a:solidFill>
          <a:ln>
            <a:noFill/>
          </a:ln>
        </p:spPr>
        <p:txBody>
          <a:bodyPr/>
          <a:lstStyle/>
          <a:p>
            <a:pPr>
              <a:defRPr/>
            </a:pPr>
            <a:endParaRPr lang="en-US" dirty="0">
              <a:solidFill>
                <a:srgbClr val="3E4343"/>
              </a:solidFill>
            </a:endParaRPr>
          </a:p>
        </p:txBody>
      </p:sp>
      <p:pic>
        <p:nvPicPr>
          <p:cNvPr id="13"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50313" y="8634413"/>
            <a:ext cx="6492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a:spLocks noChangeArrowheads="1"/>
          </p:cNvSpPr>
          <p:nvPr/>
        </p:nvSpPr>
        <p:spPr bwMode="auto">
          <a:xfrm>
            <a:off x="8902700" y="8685213"/>
            <a:ext cx="547688" cy="546100"/>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5" name="Oval 14"/>
          <p:cNvSpPr>
            <a:spLocks noChangeArrowheads="1"/>
          </p:cNvSpPr>
          <p:nvPr/>
        </p:nvSpPr>
        <p:spPr bwMode="auto">
          <a:xfrm>
            <a:off x="9115425" y="1814513"/>
            <a:ext cx="103188" cy="1031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6" name="Freeform 16"/>
          <p:cNvSpPr>
            <a:spLocks/>
          </p:cNvSpPr>
          <p:nvPr/>
        </p:nvSpPr>
        <p:spPr bwMode="auto">
          <a:xfrm>
            <a:off x="8864600" y="2046288"/>
            <a:ext cx="615950" cy="84137"/>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Freeform 17"/>
          <p:cNvSpPr>
            <a:spLocks/>
          </p:cNvSpPr>
          <p:nvPr/>
        </p:nvSpPr>
        <p:spPr bwMode="auto">
          <a:xfrm>
            <a:off x="7243763" y="2590800"/>
            <a:ext cx="55562" cy="33813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8" name="Freeform 18"/>
          <p:cNvSpPr>
            <a:spLocks/>
          </p:cNvSpPr>
          <p:nvPr/>
        </p:nvSpPr>
        <p:spPr bwMode="auto">
          <a:xfrm>
            <a:off x="7243763" y="3286125"/>
            <a:ext cx="55562" cy="576263"/>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19" name="Freeform 19"/>
          <p:cNvSpPr>
            <a:spLocks/>
          </p:cNvSpPr>
          <p:nvPr/>
        </p:nvSpPr>
        <p:spPr bwMode="auto">
          <a:xfrm>
            <a:off x="7243763" y="4003675"/>
            <a:ext cx="55562" cy="569913"/>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p:spPr>
        <p:txBody>
          <a:bodyPr/>
          <a:lstStyle/>
          <a:p>
            <a:pPr>
              <a:defRPr/>
            </a:pPr>
            <a:endParaRPr lang="en-US" dirty="0">
              <a:solidFill>
                <a:srgbClr val="3E4343"/>
              </a:solidFill>
            </a:endParaRPr>
          </a:p>
        </p:txBody>
      </p:sp>
      <p:sp>
        <p:nvSpPr>
          <p:cNvPr id="20" name="Rectangle 19"/>
          <p:cNvSpPr>
            <a:spLocks noChangeArrowheads="1"/>
          </p:cNvSpPr>
          <p:nvPr/>
        </p:nvSpPr>
        <p:spPr bwMode="auto">
          <a:xfrm>
            <a:off x="7261225"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Rectangle 20"/>
          <p:cNvSpPr>
            <a:spLocks noChangeArrowheads="1"/>
          </p:cNvSpPr>
          <p:nvPr/>
        </p:nvSpPr>
        <p:spPr bwMode="auto">
          <a:xfrm>
            <a:off x="11037888" y="8772525"/>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Rectangle 22"/>
          <p:cNvSpPr>
            <a:spLocks noChangeArrowheads="1"/>
          </p:cNvSpPr>
          <p:nvPr/>
        </p:nvSpPr>
        <p:spPr bwMode="auto">
          <a:xfrm>
            <a:off x="7261225" y="2198688"/>
            <a:ext cx="53975" cy="136525"/>
          </a:xfrm>
          <a:prstGeom prst="rect">
            <a:avLst/>
          </a:prstGeom>
          <a:solidFill>
            <a:schemeClr val="bg1">
              <a:lumMod val="50000"/>
            </a:schemeClr>
          </a:solidFill>
          <a:ln>
            <a:noFill/>
          </a:ln>
          <a:extLst/>
        </p:spPr>
        <p:txBody>
          <a:bodyPr/>
          <a:lstStyle/>
          <a:p>
            <a:pPr>
              <a:defRPr/>
            </a:pPr>
            <a:endParaRPr lang="en-US" dirty="0">
              <a:solidFill>
                <a:srgbClr val="3E4343"/>
              </a:solidFill>
            </a:endParaRPr>
          </a:p>
        </p:txBody>
      </p:sp>
      <p:sp>
        <p:nvSpPr>
          <p:cNvPr id="24" name="Rectangle 23"/>
          <p:cNvSpPr>
            <a:spLocks noChangeArrowheads="1"/>
          </p:cNvSpPr>
          <p:nvPr/>
        </p:nvSpPr>
        <p:spPr bwMode="auto">
          <a:xfrm>
            <a:off x="11037888" y="2198688"/>
            <a:ext cx="53975" cy="136525"/>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Oval 24"/>
          <p:cNvSpPr>
            <a:spLocks noChangeArrowheads="1"/>
          </p:cNvSpPr>
          <p:nvPr/>
        </p:nvSpPr>
        <p:spPr bwMode="auto">
          <a:xfrm>
            <a:off x="8515350" y="2024063"/>
            <a:ext cx="141288" cy="141287"/>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9" name="Picture Placeholder 8"/>
          <p:cNvSpPr>
            <a:spLocks noGrp="1"/>
          </p:cNvSpPr>
          <p:nvPr>
            <p:ph type="pic" sz="quarter" idx="10"/>
          </p:nvPr>
        </p:nvSpPr>
        <p:spPr>
          <a:xfrm>
            <a:off x="7478544" y="2571200"/>
            <a:ext cx="3400495" cy="5900522"/>
          </a:xfrm>
          <a:prstGeom prst="rect">
            <a:avLst/>
          </a:prstGeom>
          <a:solidFill>
            <a:schemeClr val="tx1">
              <a:lumMod val="20000"/>
              <a:lumOff val="80000"/>
            </a:schemeClr>
          </a:solidFill>
        </p:spPr>
        <p:txBody>
          <a:bodyPr/>
          <a:lstStyle>
            <a:lvl1pPr marL="0" indent="0">
              <a:buNone/>
              <a:defRPr b="0" i="0" baseline="0">
                <a:solidFill>
                  <a:schemeClr val="bg1"/>
                </a:solidFill>
                <a:latin typeface="Arial" charset="0"/>
              </a:defRPr>
            </a:lvl1pPr>
          </a:lstStyle>
          <a:p>
            <a:pPr lvl="0"/>
            <a:r>
              <a:rPr lang="en-US" noProof="0"/>
              <a:t>Click icon to add picture</a:t>
            </a:r>
            <a:endParaRPr lang="en-US" noProof="0" dirty="0"/>
          </a:p>
        </p:txBody>
      </p:sp>
      <p:sp>
        <p:nvSpPr>
          <p:cNvPr id="22" name="Content Placeholder 21"/>
          <p:cNvSpPr>
            <a:spLocks noGrp="1"/>
          </p:cNvSpPr>
          <p:nvPr>
            <p:ph sz="quarter" idx="11"/>
          </p:nvPr>
        </p:nvSpPr>
        <p:spPr>
          <a:xfrm>
            <a:off x="381000" y="1971969"/>
            <a:ext cx="5620460" cy="3130550"/>
          </a:xfrm>
          <a:prstGeom prst="rect">
            <a:avLst/>
          </a:prstGeom>
        </p:spPr>
        <p:txBody>
          <a:bodyPr/>
          <a:lstStyle>
            <a:lvl1pPr>
              <a:lnSpc>
                <a:spcPct val="100000"/>
              </a:lnSpc>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2"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Multi-screen Phone Layout">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nvGrpSpPr>
          <p:cNvPr id="8" name="Group 7"/>
          <p:cNvGrpSpPr>
            <a:grpSpLocks/>
          </p:cNvGrpSpPr>
          <p:nvPr userDrawn="1"/>
        </p:nvGrpSpPr>
        <p:grpSpPr bwMode="auto">
          <a:xfrm>
            <a:off x="4945063" y="1600200"/>
            <a:ext cx="2192337" cy="4441825"/>
            <a:chOff x="6467477" y="580874"/>
            <a:chExt cx="3883024" cy="7868629"/>
          </a:xfrm>
        </p:grpSpPr>
        <p:sp>
          <p:nvSpPr>
            <p:cNvPr id="9"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0" name="Rectangle 6"/>
            <p:cNvSpPr>
              <a:spLocks noChangeArrowheads="1"/>
            </p:cNvSpPr>
            <p:nvPr userDrawn="1"/>
          </p:nvSpPr>
          <p:spPr bwMode="auto">
            <a:xfrm>
              <a:off x="10263338" y="7684576"/>
              <a:ext cx="53422"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1" name="Rectangle 7"/>
            <p:cNvSpPr>
              <a:spLocks noChangeArrowheads="1"/>
            </p:cNvSpPr>
            <p:nvPr userDrawn="1"/>
          </p:nvSpPr>
          <p:spPr bwMode="auto">
            <a:xfrm>
              <a:off x="10263338" y="1112387"/>
              <a:ext cx="53422"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Freeform 8"/>
            <p:cNvSpPr>
              <a:spLocks noEditPoints="1"/>
            </p:cNvSpPr>
            <p:nvPr userDrawn="1"/>
          </p:nvSpPr>
          <p:spPr bwMode="auto">
            <a:xfrm>
              <a:off x="6487158" y="580874"/>
              <a:ext cx="3829602"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1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Rectangle 10"/>
            <p:cNvSpPr>
              <a:spLocks noChangeArrowheads="1"/>
            </p:cNvSpPr>
            <p:nvPr userDrawn="1"/>
          </p:nvSpPr>
          <p:spPr bwMode="auto">
            <a:xfrm>
              <a:off x="6703664" y="1517349"/>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1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a:spLocks noChangeArrowheads="1"/>
            </p:cNvSpPr>
            <p:nvPr userDrawn="1"/>
          </p:nvSpPr>
          <p:spPr bwMode="auto">
            <a:xfrm>
              <a:off x="8129220" y="7631144"/>
              <a:ext cx="545479"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7" name="Oval 16"/>
            <p:cNvSpPr>
              <a:spLocks noChangeArrowheads="1"/>
            </p:cNvSpPr>
            <p:nvPr userDrawn="1"/>
          </p:nvSpPr>
          <p:spPr bwMode="auto">
            <a:xfrm>
              <a:off x="8340102" y="760857"/>
              <a:ext cx="104034"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Freeform 17"/>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9" name="Freeform 18"/>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1" name="Freeform 19"/>
            <p:cNvSpPr>
              <a:spLocks/>
            </p:cNvSpPr>
            <p:nvPr userDrawn="1"/>
          </p:nvSpPr>
          <p:spPr bwMode="auto">
            <a:xfrm>
              <a:off x="6467477" y="2231656"/>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2" name="Freeform 20"/>
            <p:cNvSpPr>
              <a:spLocks/>
            </p:cNvSpPr>
            <p:nvPr userDrawn="1"/>
          </p:nvSpPr>
          <p:spPr bwMode="auto">
            <a:xfrm>
              <a:off x="6467477" y="2951588"/>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23" name="Rectangle 22"/>
            <p:cNvSpPr>
              <a:spLocks noChangeArrowheads="1"/>
            </p:cNvSpPr>
            <p:nvPr userDrawn="1"/>
          </p:nvSpPr>
          <p:spPr bwMode="auto">
            <a:xfrm>
              <a:off x="6487158" y="7718322"/>
              <a:ext cx="53424"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Rectangle 23"/>
            <p:cNvSpPr>
              <a:spLocks noChangeArrowheads="1"/>
            </p:cNvSpPr>
            <p:nvPr userDrawn="1"/>
          </p:nvSpPr>
          <p:spPr bwMode="auto">
            <a:xfrm>
              <a:off x="10263338" y="7718322"/>
              <a:ext cx="53422"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Rectangle 24"/>
            <p:cNvSpPr>
              <a:spLocks noChangeArrowheads="1"/>
            </p:cNvSpPr>
            <p:nvPr userDrawn="1"/>
          </p:nvSpPr>
          <p:spPr bwMode="auto">
            <a:xfrm>
              <a:off x="6487158" y="1146134"/>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6" name="Rectangle 25"/>
            <p:cNvSpPr>
              <a:spLocks noChangeArrowheads="1"/>
            </p:cNvSpPr>
            <p:nvPr userDrawn="1"/>
          </p:nvSpPr>
          <p:spPr bwMode="auto">
            <a:xfrm>
              <a:off x="10263338" y="1146134"/>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7" name="Oval 26"/>
            <p:cNvSpPr>
              <a:spLocks noChangeArrowheads="1"/>
            </p:cNvSpPr>
            <p:nvPr userDrawn="1"/>
          </p:nvSpPr>
          <p:spPr bwMode="auto">
            <a:xfrm>
              <a:off x="7741198" y="971775"/>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28" name="Group 26"/>
          <p:cNvGrpSpPr>
            <a:grpSpLocks/>
          </p:cNvGrpSpPr>
          <p:nvPr userDrawn="1"/>
        </p:nvGrpSpPr>
        <p:grpSpPr bwMode="auto">
          <a:xfrm>
            <a:off x="2151063" y="1612900"/>
            <a:ext cx="2190750" cy="4441825"/>
            <a:chOff x="6467477" y="580874"/>
            <a:chExt cx="3883024" cy="7868629"/>
          </a:xfrm>
        </p:grpSpPr>
        <p:sp>
          <p:nvSpPr>
            <p:cNvPr id="29" name="Freeform 5"/>
            <p:cNvSpPr>
              <a:spLocks/>
            </p:cNvSpPr>
            <p:nvPr userDrawn="1"/>
          </p:nvSpPr>
          <p:spPr bwMode="auto">
            <a:xfrm>
              <a:off x="10299853" y="2200720"/>
              <a:ext cx="50648"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0" name="Rectangle 6"/>
            <p:cNvSpPr>
              <a:spLocks noChangeArrowheads="1"/>
            </p:cNvSpPr>
            <p:nvPr userDrawn="1"/>
          </p:nvSpPr>
          <p:spPr bwMode="auto">
            <a:xfrm>
              <a:off x="10263273" y="7684576"/>
              <a:ext cx="53463" cy="137800"/>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Rectangle 7"/>
            <p:cNvSpPr>
              <a:spLocks noChangeArrowheads="1"/>
            </p:cNvSpPr>
            <p:nvPr userDrawn="1"/>
          </p:nvSpPr>
          <p:spPr bwMode="auto">
            <a:xfrm>
              <a:off x="10263273" y="1112387"/>
              <a:ext cx="53463"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2" name="Freeform 8"/>
            <p:cNvSpPr>
              <a:spLocks noEditPoints="1"/>
            </p:cNvSpPr>
            <p:nvPr userDrawn="1"/>
          </p:nvSpPr>
          <p:spPr bwMode="auto">
            <a:xfrm>
              <a:off x="6487173" y="580874"/>
              <a:ext cx="3829563"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33"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4" name="Rectangle 10"/>
            <p:cNvSpPr>
              <a:spLocks noChangeArrowheads="1"/>
            </p:cNvSpPr>
            <p:nvPr userDrawn="1"/>
          </p:nvSpPr>
          <p:spPr bwMode="auto">
            <a:xfrm>
              <a:off x="6703835" y="1517349"/>
              <a:ext cx="339905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35"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Oval 35"/>
            <p:cNvSpPr>
              <a:spLocks noChangeArrowheads="1"/>
            </p:cNvSpPr>
            <p:nvPr userDrawn="1"/>
          </p:nvSpPr>
          <p:spPr bwMode="auto">
            <a:xfrm>
              <a:off x="8127610" y="7631144"/>
              <a:ext cx="548687" cy="548385"/>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7" name="Oval 36"/>
            <p:cNvSpPr>
              <a:spLocks noChangeArrowheads="1"/>
            </p:cNvSpPr>
            <p:nvPr userDrawn="1"/>
          </p:nvSpPr>
          <p:spPr bwMode="auto">
            <a:xfrm>
              <a:off x="8341458" y="760857"/>
              <a:ext cx="101296" cy="104054"/>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8" name="Freeform 36"/>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39" name="Freeform 37"/>
            <p:cNvSpPr>
              <a:spLocks/>
            </p:cNvSpPr>
            <p:nvPr userDrawn="1"/>
          </p:nvSpPr>
          <p:spPr bwMode="auto">
            <a:xfrm>
              <a:off x="6467477" y="1537033"/>
              <a:ext cx="56276"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0" name="Freeform 38"/>
            <p:cNvSpPr>
              <a:spLocks/>
            </p:cNvSpPr>
            <p:nvPr userDrawn="1"/>
          </p:nvSpPr>
          <p:spPr bwMode="auto">
            <a:xfrm>
              <a:off x="6467477" y="2231656"/>
              <a:ext cx="56276"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1" name="Freeform 39"/>
            <p:cNvSpPr>
              <a:spLocks/>
            </p:cNvSpPr>
            <p:nvPr userDrawn="1"/>
          </p:nvSpPr>
          <p:spPr bwMode="auto">
            <a:xfrm>
              <a:off x="6467477" y="2951588"/>
              <a:ext cx="56276"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2" name="Rectangle 41"/>
            <p:cNvSpPr>
              <a:spLocks noChangeArrowheads="1"/>
            </p:cNvSpPr>
            <p:nvPr userDrawn="1"/>
          </p:nvSpPr>
          <p:spPr bwMode="auto">
            <a:xfrm>
              <a:off x="64871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3" name="Rectangle 42"/>
            <p:cNvSpPr>
              <a:spLocks noChangeArrowheads="1"/>
            </p:cNvSpPr>
            <p:nvPr userDrawn="1"/>
          </p:nvSpPr>
          <p:spPr bwMode="auto">
            <a:xfrm>
              <a:off x="10263273" y="7718322"/>
              <a:ext cx="53463" cy="13780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4" name="Rectangle 43"/>
            <p:cNvSpPr>
              <a:spLocks noChangeArrowheads="1"/>
            </p:cNvSpPr>
            <p:nvPr userDrawn="1"/>
          </p:nvSpPr>
          <p:spPr bwMode="auto">
            <a:xfrm>
              <a:off x="64871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5" name="Rectangle 44"/>
            <p:cNvSpPr>
              <a:spLocks noChangeArrowheads="1"/>
            </p:cNvSpPr>
            <p:nvPr userDrawn="1"/>
          </p:nvSpPr>
          <p:spPr bwMode="auto">
            <a:xfrm>
              <a:off x="10263273" y="1146134"/>
              <a:ext cx="53463"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46" name="Oval 45"/>
            <p:cNvSpPr>
              <a:spLocks noChangeArrowheads="1"/>
            </p:cNvSpPr>
            <p:nvPr userDrawn="1"/>
          </p:nvSpPr>
          <p:spPr bwMode="auto">
            <a:xfrm>
              <a:off x="7739308" y="971775"/>
              <a:ext cx="140689"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grpSp>
        <p:nvGrpSpPr>
          <p:cNvPr id="47" name="Group 45"/>
          <p:cNvGrpSpPr>
            <a:grpSpLocks/>
          </p:cNvGrpSpPr>
          <p:nvPr userDrawn="1"/>
        </p:nvGrpSpPr>
        <p:grpSpPr bwMode="auto">
          <a:xfrm>
            <a:off x="7673975" y="1557338"/>
            <a:ext cx="2192338" cy="4441825"/>
            <a:chOff x="6467477" y="580874"/>
            <a:chExt cx="3883024" cy="7868629"/>
          </a:xfrm>
        </p:grpSpPr>
        <p:sp>
          <p:nvSpPr>
            <p:cNvPr id="48" name="Freeform 5"/>
            <p:cNvSpPr>
              <a:spLocks/>
            </p:cNvSpPr>
            <p:nvPr userDrawn="1"/>
          </p:nvSpPr>
          <p:spPr bwMode="auto">
            <a:xfrm>
              <a:off x="10299890" y="2200720"/>
              <a:ext cx="50611" cy="556822"/>
            </a:xfrm>
            <a:custGeom>
              <a:avLst/>
              <a:gdLst>
                <a:gd name="T0" fmla="*/ 0 w 11"/>
                <a:gd name="T1" fmla="*/ 4 h 126"/>
                <a:gd name="T2" fmla="*/ 0 w 11"/>
                <a:gd name="T3" fmla="*/ 123 h 126"/>
                <a:gd name="T4" fmla="*/ 3 w 11"/>
                <a:gd name="T5" fmla="*/ 126 h 126"/>
                <a:gd name="T6" fmla="*/ 8 w 11"/>
                <a:gd name="T7" fmla="*/ 126 h 126"/>
                <a:gd name="T8" fmla="*/ 11 w 11"/>
                <a:gd name="T9" fmla="*/ 123 h 126"/>
                <a:gd name="T10" fmla="*/ 11 w 11"/>
                <a:gd name="T11" fmla="*/ 4 h 126"/>
                <a:gd name="T12" fmla="*/ 8 w 11"/>
                <a:gd name="T13" fmla="*/ 0 h 126"/>
                <a:gd name="T14" fmla="*/ 3 w 11"/>
                <a:gd name="T15" fmla="*/ 0 h 126"/>
                <a:gd name="T16" fmla="*/ 0 w 11"/>
                <a:gd name="T17"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6">
                  <a:moveTo>
                    <a:pt x="0" y="4"/>
                  </a:moveTo>
                  <a:cubicBezTo>
                    <a:pt x="0" y="123"/>
                    <a:pt x="0" y="123"/>
                    <a:pt x="0" y="123"/>
                  </a:cubicBezTo>
                  <a:cubicBezTo>
                    <a:pt x="0" y="125"/>
                    <a:pt x="1" y="126"/>
                    <a:pt x="3" y="126"/>
                  </a:cubicBezTo>
                  <a:cubicBezTo>
                    <a:pt x="8" y="126"/>
                    <a:pt x="8" y="126"/>
                    <a:pt x="8" y="126"/>
                  </a:cubicBezTo>
                  <a:cubicBezTo>
                    <a:pt x="9" y="126"/>
                    <a:pt x="11" y="125"/>
                    <a:pt x="11" y="123"/>
                  </a:cubicBezTo>
                  <a:cubicBezTo>
                    <a:pt x="11" y="4"/>
                    <a:pt x="11" y="4"/>
                    <a:pt x="11" y="4"/>
                  </a:cubicBezTo>
                  <a:cubicBezTo>
                    <a:pt x="11" y="2"/>
                    <a:pt x="9" y="0"/>
                    <a:pt x="8" y="0"/>
                  </a:cubicBezTo>
                  <a:cubicBezTo>
                    <a:pt x="3" y="0"/>
                    <a:pt x="3" y="0"/>
                    <a:pt x="3" y="0"/>
                  </a:cubicBezTo>
                  <a:cubicBezTo>
                    <a:pt x="1"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49" name="Rectangle 6"/>
            <p:cNvSpPr>
              <a:spLocks noChangeArrowheads="1"/>
            </p:cNvSpPr>
            <p:nvPr userDrawn="1"/>
          </p:nvSpPr>
          <p:spPr bwMode="auto">
            <a:xfrm>
              <a:off x="10263336" y="7684576"/>
              <a:ext cx="53424" cy="137799"/>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0" name="Rectangle 7"/>
            <p:cNvSpPr>
              <a:spLocks noChangeArrowheads="1"/>
            </p:cNvSpPr>
            <p:nvPr userDrawn="1"/>
          </p:nvSpPr>
          <p:spPr bwMode="auto">
            <a:xfrm>
              <a:off x="10263336" y="1112385"/>
              <a:ext cx="53424" cy="134987"/>
            </a:xfrm>
            <a:prstGeom prst="rect">
              <a:avLst/>
            </a:prstGeom>
            <a:solidFill>
              <a:srgbClr val="BCBCB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1" name="Freeform 8"/>
            <p:cNvSpPr>
              <a:spLocks noEditPoints="1"/>
            </p:cNvSpPr>
            <p:nvPr userDrawn="1"/>
          </p:nvSpPr>
          <p:spPr bwMode="auto">
            <a:xfrm>
              <a:off x="6487160" y="580874"/>
              <a:ext cx="3829600" cy="7868629"/>
            </a:xfrm>
            <a:custGeom>
              <a:avLst/>
              <a:gdLst>
                <a:gd name="T0" fmla="*/ 738 w 868"/>
                <a:gd name="T1" fmla="*/ 0 h 1791"/>
                <a:gd name="T2" fmla="*/ 127 w 868"/>
                <a:gd name="T3" fmla="*/ 0 h 1791"/>
                <a:gd name="T4" fmla="*/ 0 w 868"/>
                <a:gd name="T5" fmla="*/ 128 h 1791"/>
                <a:gd name="T6" fmla="*/ 0 w 868"/>
                <a:gd name="T7" fmla="*/ 1664 h 1791"/>
                <a:gd name="T8" fmla="*/ 127 w 868"/>
                <a:gd name="T9" fmla="*/ 1791 h 1791"/>
                <a:gd name="T10" fmla="*/ 738 w 868"/>
                <a:gd name="T11" fmla="*/ 1791 h 1791"/>
                <a:gd name="T12" fmla="*/ 868 w 868"/>
                <a:gd name="T13" fmla="*/ 1664 h 1791"/>
                <a:gd name="T14" fmla="*/ 868 w 868"/>
                <a:gd name="T15" fmla="*/ 128 h 1791"/>
                <a:gd name="T16" fmla="*/ 738 w 868"/>
                <a:gd name="T17" fmla="*/ 0 h 1791"/>
                <a:gd name="T18" fmla="*/ 847 w 868"/>
                <a:gd name="T19" fmla="*/ 1654 h 1791"/>
                <a:gd name="T20" fmla="*/ 732 w 868"/>
                <a:gd name="T21" fmla="*/ 1769 h 1791"/>
                <a:gd name="T22" fmla="*/ 134 w 868"/>
                <a:gd name="T23" fmla="*/ 1769 h 1791"/>
                <a:gd name="T24" fmla="*/ 19 w 868"/>
                <a:gd name="T25" fmla="*/ 1654 h 1791"/>
                <a:gd name="T26" fmla="*/ 19 w 868"/>
                <a:gd name="T27" fmla="*/ 131 h 1791"/>
                <a:gd name="T28" fmla="*/ 134 w 868"/>
                <a:gd name="T29" fmla="*/ 16 h 1791"/>
                <a:gd name="T30" fmla="*/ 732 w 868"/>
                <a:gd name="T31" fmla="*/ 16 h 1791"/>
                <a:gd name="T32" fmla="*/ 847 w 868"/>
                <a:gd name="T33" fmla="*/ 131 h 1791"/>
                <a:gd name="T34" fmla="*/ 847 w 868"/>
                <a:gd name="T35" fmla="*/ 1654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791">
                  <a:moveTo>
                    <a:pt x="738" y="0"/>
                  </a:moveTo>
                  <a:cubicBezTo>
                    <a:pt x="127" y="0"/>
                    <a:pt x="127" y="0"/>
                    <a:pt x="127" y="0"/>
                  </a:cubicBezTo>
                  <a:cubicBezTo>
                    <a:pt x="57" y="0"/>
                    <a:pt x="0" y="57"/>
                    <a:pt x="0" y="128"/>
                  </a:cubicBezTo>
                  <a:cubicBezTo>
                    <a:pt x="0" y="1664"/>
                    <a:pt x="0" y="1664"/>
                    <a:pt x="0" y="1664"/>
                  </a:cubicBezTo>
                  <a:cubicBezTo>
                    <a:pt x="0" y="1734"/>
                    <a:pt x="57" y="1791"/>
                    <a:pt x="127" y="1791"/>
                  </a:cubicBezTo>
                  <a:cubicBezTo>
                    <a:pt x="738" y="1791"/>
                    <a:pt x="738" y="1791"/>
                    <a:pt x="738" y="1791"/>
                  </a:cubicBezTo>
                  <a:cubicBezTo>
                    <a:pt x="809" y="1791"/>
                    <a:pt x="866" y="1734"/>
                    <a:pt x="868" y="1664"/>
                  </a:cubicBezTo>
                  <a:cubicBezTo>
                    <a:pt x="868" y="128"/>
                    <a:pt x="868" y="128"/>
                    <a:pt x="868" y="128"/>
                  </a:cubicBezTo>
                  <a:cubicBezTo>
                    <a:pt x="866" y="57"/>
                    <a:pt x="809" y="0"/>
                    <a:pt x="738" y="0"/>
                  </a:cubicBezTo>
                  <a:close/>
                  <a:moveTo>
                    <a:pt x="847" y="1654"/>
                  </a:moveTo>
                  <a:cubicBezTo>
                    <a:pt x="847" y="1718"/>
                    <a:pt x="796" y="1769"/>
                    <a:pt x="732" y="1769"/>
                  </a:cubicBezTo>
                  <a:cubicBezTo>
                    <a:pt x="134" y="1769"/>
                    <a:pt x="134" y="1769"/>
                    <a:pt x="134" y="1769"/>
                  </a:cubicBezTo>
                  <a:cubicBezTo>
                    <a:pt x="71" y="1769"/>
                    <a:pt x="19" y="1718"/>
                    <a:pt x="19" y="1654"/>
                  </a:cubicBezTo>
                  <a:cubicBezTo>
                    <a:pt x="19" y="131"/>
                    <a:pt x="19" y="131"/>
                    <a:pt x="19" y="131"/>
                  </a:cubicBezTo>
                  <a:cubicBezTo>
                    <a:pt x="19" y="68"/>
                    <a:pt x="71" y="16"/>
                    <a:pt x="134" y="16"/>
                  </a:cubicBezTo>
                  <a:cubicBezTo>
                    <a:pt x="732" y="16"/>
                    <a:pt x="732" y="16"/>
                    <a:pt x="732" y="16"/>
                  </a:cubicBezTo>
                  <a:cubicBezTo>
                    <a:pt x="796" y="16"/>
                    <a:pt x="847" y="68"/>
                    <a:pt x="847" y="131"/>
                  </a:cubicBezTo>
                  <a:lnTo>
                    <a:pt x="847" y="1654"/>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2" name="Freeform 9"/>
            <p:cNvSpPr>
              <a:spLocks/>
            </p:cNvSpPr>
            <p:nvPr userDrawn="1"/>
          </p:nvSpPr>
          <p:spPr bwMode="auto">
            <a:xfrm>
              <a:off x="6543466" y="602240"/>
              <a:ext cx="3719648" cy="7766044"/>
            </a:xfrm>
            <a:custGeom>
              <a:avLst/>
              <a:gdLst>
                <a:gd name="T0" fmla="*/ 2147483646 w 843"/>
                <a:gd name="T1" fmla="*/ 2147483646 h 1768"/>
                <a:gd name="T2" fmla="*/ 2147483646 w 843"/>
                <a:gd name="T3" fmla="*/ 2147483646 h 1768"/>
                <a:gd name="T4" fmla="*/ 0 w 843"/>
                <a:gd name="T5" fmla="*/ 2147483646 h 1768"/>
                <a:gd name="T6" fmla="*/ 0 w 843"/>
                <a:gd name="T7" fmla="*/ 2147483646 h 1768"/>
                <a:gd name="T8" fmla="*/ 2147483646 w 843"/>
                <a:gd name="T9" fmla="*/ 0 h 1768"/>
                <a:gd name="T10" fmla="*/ 2147483646 w 843"/>
                <a:gd name="T11" fmla="*/ 0 h 1768"/>
                <a:gd name="T12" fmla="*/ 2147483646 w 843"/>
                <a:gd name="T13" fmla="*/ 2147483646 h 1768"/>
                <a:gd name="T14" fmla="*/ 2147483646 w 843"/>
                <a:gd name="T15" fmla="*/ 2147483646 h 1768"/>
                <a:gd name="T16" fmla="*/ 2147483646 w 843"/>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3" h="1768">
                  <a:moveTo>
                    <a:pt x="718" y="1768"/>
                  </a:moveTo>
                  <a:cubicBezTo>
                    <a:pt x="120" y="1768"/>
                    <a:pt x="120" y="1768"/>
                    <a:pt x="120" y="1768"/>
                  </a:cubicBezTo>
                  <a:cubicBezTo>
                    <a:pt x="54" y="1768"/>
                    <a:pt x="0" y="1714"/>
                    <a:pt x="0" y="1648"/>
                  </a:cubicBezTo>
                  <a:cubicBezTo>
                    <a:pt x="0" y="120"/>
                    <a:pt x="0" y="120"/>
                    <a:pt x="0" y="120"/>
                  </a:cubicBezTo>
                  <a:cubicBezTo>
                    <a:pt x="0" y="54"/>
                    <a:pt x="54" y="0"/>
                    <a:pt x="120" y="0"/>
                  </a:cubicBezTo>
                  <a:cubicBezTo>
                    <a:pt x="718" y="0"/>
                    <a:pt x="718" y="0"/>
                    <a:pt x="718" y="0"/>
                  </a:cubicBezTo>
                  <a:cubicBezTo>
                    <a:pt x="787" y="0"/>
                    <a:pt x="843" y="56"/>
                    <a:pt x="843" y="125"/>
                  </a:cubicBezTo>
                  <a:cubicBezTo>
                    <a:pt x="843" y="1643"/>
                    <a:pt x="843" y="1643"/>
                    <a:pt x="843" y="1643"/>
                  </a:cubicBezTo>
                  <a:cubicBezTo>
                    <a:pt x="843" y="1712"/>
                    <a:pt x="787" y="1768"/>
                    <a:pt x="718" y="176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3" name="Rectangle 10"/>
            <p:cNvSpPr>
              <a:spLocks noChangeArrowheads="1"/>
            </p:cNvSpPr>
            <p:nvPr userDrawn="1"/>
          </p:nvSpPr>
          <p:spPr bwMode="auto">
            <a:xfrm>
              <a:off x="6703664" y="1517347"/>
              <a:ext cx="3399403" cy="5900066"/>
            </a:xfrm>
            <a:prstGeom prst="rect">
              <a:avLst/>
            </a:prstGeom>
            <a:solidFill>
              <a:schemeClr val="tx1">
                <a:lumMod val="20000"/>
                <a:lumOff val="80000"/>
              </a:schemeClr>
            </a:solidFill>
            <a:ln>
              <a:noFill/>
            </a:ln>
          </p:spPr>
          <p:txBody>
            <a:bodyPr/>
            <a:lstStyle/>
            <a:p>
              <a:pPr>
                <a:defRPr/>
              </a:pPr>
              <a:endParaRPr lang="en-US" dirty="0">
                <a:solidFill>
                  <a:srgbClr val="3E4343"/>
                </a:solidFill>
              </a:endParaRPr>
            </a:p>
          </p:txBody>
        </p:sp>
        <p:pic>
          <p:nvPicPr>
            <p:cNvPr id="54"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074638" y="7581801"/>
              <a:ext cx="649703" cy="6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54"/>
            <p:cNvSpPr>
              <a:spLocks noChangeArrowheads="1"/>
            </p:cNvSpPr>
            <p:nvPr userDrawn="1"/>
          </p:nvSpPr>
          <p:spPr bwMode="auto">
            <a:xfrm>
              <a:off x="8129221" y="7631142"/>
              <a:ext cx="545479" cy="548386"/>
            </a:xfrm>
            <a:prstGeom prst="ellipse">
              <a:avLst/>
            </a:pr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6" name="Oval 55"/>
            <p:cNvSpPr>
              <a:spLocks noChangeArrowheads="1"/>
            </p:cNvSpPr>
            <p:nvPr userDrawn="1"/>
          </p:nvSpPr>
          <p:spPr bwMode="auto">
            <a:xfrm>
              <a:off x="8340101" y="760857"/>
              <a:ext cx="104036" cy="10405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57" name="Freeform 55"/>
            <p:cNvSpPr>
              <a:spLocks/>
            </p:cNvSpPr>
            <p:nvPr userDrawn="1"/>
          </p:nvSpPr>
          <p:spPr bwMode="auto">
            <a:xfrm>
              <a:off x="8089836" y="993582"/>
              <a:ext cx="615509" cy="83588"/>
            </a:xfrm>
            <a:custGeom>
              <a:avLst/>
              <a:gdLst>
                <a:gd name="T0" fmla="*/ 2147483646 w 139"/>
                <a:gd name="T1" fmla="*/ 2147483646 h 19"/>
                <a:gd name="T2" fmla="*/ 2147483646 w 139"/>
                <a:gd name="T3" fmla="*/ 2147483646 h 19"/>
                <a:gd name="T4" fmla="*/ 0 w 139"/>
                <a:gd name="T5" fmla="*/ 2147483646 h 19"/>
                <a:gd name="T6" fmla="*/ 0 w 139"/>
                <a:gd name="T7" fmla="*/ 2147483646 h 19"/>
                <a:gd name="T8" fmla="*/ 2147483646 w 139"/>
                <a:gd name="T9" fmla="*/ 0 h 19"/>
                <a:gd name="T10" fmla="*/ 2147483646 w 139"/>
                <a:gd name="T11" fmla="*/ 0 h 19"/>
                <a:gd name="T12" fmla="*/ 2147483646 w 139"/>
                <a:gd name="T13" fmla="*/ 2147483646 h 19"/>
                <a:gd name="T14" fmla="*/ 2147483646 w 139"/>
                <a:gd name="T15" fmla="*/ 2147483646 h 19"/>
                <a:gd name="T16" fmla="*/ 2147483646 w 139"/>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9">
                  <a:moveTo>
                    <a:pt x="130" y="19"/>
                  </a:moveTo>
                  <a:cubicBezTo>
                    <a:pt x="10" y="19"/>
                    <a:pt x="10" y="19"/>
                    <a:pt x="10" y="19"/>
                  </a:cubicBezTo>
                  <a:cubicBezTo>
                    <a:pt x="5" y="19"/>
                    <a:pt x="0" y="15"/>
                    <a:pt x="0" y="9"/>
                  </a:cubicBezTo>
                  <a:cubicBezTo>
                    <a:pt x="0" y="9"/>
                    <a:pt x="0" y="9"/>
                    <a:pt x="0" y="9"/>
                  </a:cubicBezTo>
                  <a:cubicBezTo>
                    <a:pt x="0" y="4"/>
                    <a:pt x="5" y="0"/>
                    <a:pt x="10" y="0"/>
                  </a:cubicBezTo>
                  <a:cubicBezTo>
                    <a:pt x="130" y="0"/>
                    <a:pt x="130" y="0"/>
                    <a:pt x="130" y="0"/>
                  </a:cubicBezTo>
                  <a:cubicBezTo>
                    <a:pt x="135" y="0"/>
                    <a:pt x="139" y="4"/>
                    <a:pt x="139" y="9"/>
                  </a:cubicBezTo>
                  <a:cubicBezTo>
                    <a:pt x="139" y="9"/>
                    <a:pt x="139" y="9"/>
                    <a:pt x="139" y="9"/>
                  </a:cubicBezTo>
                  <a:cubicBezTo>
                    <a:pt x="139" y="15"/>
                    <a:pt x="135" y="19"/>
                    <a:pt x="130" y="19"/>
                  </a:cubicBezTo>
                  <a:close/>
                </a:path>
              </a:pathLst>
            </a:cu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58" name="Freeform 56"/>
            <p:cNvSpPr>
              <a:spLocks/>
            </p:cNvSpPr>
            <p:nvPr userDrawn="1"/>
          </p:nvSpPr>
          <p:spPr bwMode="auto">
            <a:xfrm>
              <a:off x="6467477" y="1537033"/>
              <a:ext cx="56235" cy="337468"/>
            </a:xfrm>
            <a:custGeom>
              <a:avLst/>
              <a:gdLst>
                <a:gd name="T0" fmla="*/ 0 w 13"/>
                <a:gd name="T1" fmla="*/ 4 h 77"/>
                <a:gd name="T2" fmla="*/ 0 w 13"/>
                <a:gd name="T3" fmla="*/ 73 h 77"/>
                <a:gd name="T4" fmla="*/ 4 w 13"/>
                <a:gd name="T5" fmla="*/ 77 h 77"/>
                <a:gd name="T6" fmla="*/ 9 w 13"/>
                <a:gd name="T7" fmla="*/ 77 h 77"/>
                <a:gd name="T8" fmla="*/ 13 w 13"/>
                <a:gd name="T9" fmla="*/ 73 h 77"/>
                <a:gd name="T10" fmla="*/ 13 w 13"/>
                <a:gd name="T11" fmla="*/ 4 h 77"/>
                <a:gd name="T12" fmla="*/ 9 w 13"/>
                <a:gd name="T13" fmla="*/ 0 h 77"/>
                <a:gd name="T14" fmla="*/ 4 w 13"/>
                <a:gd name="T15" fmla="*/ 0 h 77"/>
                <a:gd name="T16" fmla="*/ 0 w 13"/>
                <a:gd name="T17" fmla="*/ 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7">
                  <a:moveTo>
                    <a:pt x="0" y="4"/>
                  </a:moveTo>
                  <a:cubicBezTo>
                    <a:pt x="0" y="73"/>
                    <a:pt x="0" y="73"/>
                    <a:pt x="0" y="73"/>
                  </a:cubicBezTo>
                  <a:cubicBezTo>
                    <a:pt x="0" y="75"/>
                    <a:pt x="2" y="77"/>
                    <a:pt x="4" y="77"/>
                  </a:cubicBezTo>
                  <a:cubicBezTo>
                    <a:pt x="9" y="77"/>
                    <a:pt x="9" y="77"/>
                    <a:pt x="9" y="77"/>
                  </a:cubicBezTo>
                  <a:cubicBezTo>
                    <a:pt x="11" y="77"/>
                    <a:pt x="13" y="75"/>
                    <a:pt x="13" y="73"/>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59" name="Freeform 57"/>
            <p:cNvSpPr>
              <a:spLocks/>
            </p:cNvSpPr>
            <p:nvPr userDrawn="1"/>
          </p:nvSpPr>
          <p:spPr bwMode="auto">
            <a:xfrm>
              <a:off x="6467477" y="2231654"/>
              <a:ext cx="56235" cy="579320"/>
            </a:xfrm>
            <a:custGeom>
              <a:avLst/>
              <a:gdLst>
                <a:gd name="T0" fmla="*/ 0 w 13"/>
                <a:gd name="T1" fmla="*/ 4 h 131"/>
                <a:gd name="T2" fmla="*/ 0 w 13"/>
                <a:gd name="T3" fmla="*/ 127 h 131"/>
                <a:gd name="T4" fmla="*/ 4 w 13"/>
                <a:gd name="T5" fmla="*/ 131 h 131"/>
                <a:gd name="T6" fmla="*/ 9 w 13"/>
                <a:gd name="T7" fmla="*/ 131 h 131"/>
                <a:gd name="T8" fmla="*/ 13 w 13"/>
                <a:gd name="T9" fmla="*/ 127 h 131"/>
                <a:gd name="T10" fmla="*/ 13 w 13"/>
                <a:gd name="T11" fmla="*/ 4 h 131"/>
                <a:gd name="T12" fmla="*/ 9 w 13"/>
                <a:gd name="T13" fmla="*/ 0 h 131"/>
                <a:gd name="T14" fmla="*/ 4 w 13"/>
                <a:gd name="T15" fmla="*/ 0 h 131"/>
                <a:gd name="T16" fmla="*/ 0 w 13"/>
                <a:gd name="T17" fmla="*/ 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1">
                  <a:moveTo>
                    <a:pt x="0" y="4"/>
                  </a:moveTo>
                  <a:cubicBezTo>
                    <a:pt x="0" y="127"/>
                    <a:pt x="0" y="127"/>
                    <a:pt x="0" y="127"/>
                  </a:cubicBezTo>
                  <a:cubicBezTo>
                    <a:pt x="0" y="129"/>
                    <a:pt x="2" y="131"/>
                    <a:pt x="4" y="131"/>
                  </a:cubicBezTo>
                  <a:cubicBezTo>
                    <a:pt x="9" y="131"/>
                    <a:pt x="9" y="131"/>
                    <a:pt x="9" y="131"/>
                  </a:cubicBezTo>
                  <a:cubicBezTo>
                    <a:pt x="11" y="131"/>
                    <a:pt x="13" y="129"/>
                    <a:pt x="13" y="127"/>
                  </a:cubicBezTo>
                  <a:cubicBezTo>
                    <a:pt x="13" y="4"/>
                    <a:pt x="13" y="4"/>
                    <a:pt x="13" y="4"/>
                  </a:cubicBezTo>
                  <a:cubicBezTo>
                    <a:pt x="13" y="2"/>
                    <a:pt x="11" y="0"/>
                    <a:pt x="9" y="0"/>
                  </a:cubicBezTo>
                  <a:cubicBezTo>
                    <a:pt x="4" y="0"/>
                    <a:pt x="4" y="0"/>
                    <a:pt x="4" y="0"/>
                  </a:cubicBezTo>
                  <a:cubicBezTo>
                    <a:pt x="2" y="0"/>
                    <a:pt x="0" y="2"/>
                    <a:pt x="0" y="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0" name="Freeform 58"/>
            <p:cNvSpPr>
              <a:spLocks/>
            </p:cNvSpPr>
            <p:nvPr userDrawn="1"/>
          </p:nvSpPr>
          <p:spPr bwMode="auto">
            <a:xfrm>
              <a:off x="6467477" y="2951586"/>
              <a:ext cx="56235" cy="568071"/>
            </a:xfrm>
            <a:custGeom>
              <a:avLst/>
              <a:gdLst>
                <a:gd name="T0" fmla="*/ 0 w 13"/>
                <a:gd name="T1" fmla="*/ 3 h 130"/>
                <a:gd name="T2" fmla="*/ 0 w 13"/>
                <a:gd name="T3" fmla="*/ 127 h 130"/>
                <a:gd name="T4" fmla="*/ 4 w 13"/>
                <a:gd name="T5" fmla="*/ 130 h 130"/>
                <a:gd name="T6" fmla="*/ 9 w 13"/>
                <a:gd name="T7" fmla="*/ 130 h 130"/>
                <a:gd name="T8" fmla="*/ 13 w 13"/>
                <a:gd name="T9" fmla="*/ 127 h 130"/>
                <a:gd name="T10" fmla="*/ 13 w 13"/>
                <a:gd name="T11" fmla="*/ 3 h 130"/>
                <a:gd name="T12" fmla="*/ 9 w 13"/>
                <a:gd name="T13" fmla="*/ 0 h 130"/>
                <a:gd name="T14" fmla="*/ 4 w 13"/>
                <a:gd name="T15" fmla="*/ 0 h 130"/>
                <a:gd name="T16" fmla="*/ 0 w 13"/>
                <a:gd name="T17" fmla="*/ 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0">
                  <a:moveTo>
                    <a:pt x="0" y="3"/>
                  </a:moveTo>
                  <a:cubicBezTo>
                    <a:pt x="0" y="127"/>
                    <a:pt x="0" y="127"/>
                    <a:pt x="0" y="127"/>
                  </a:cubicBezTo>
                  <a:cubicBezTo>
                    <a:pt x="0" y="129"/>
                    <a:pt x="2" y="130"/>
                    <a:pt x="4" y="130"/>
                  </a:cubicBezTo>
                  <a:cubicBezTo>
                    <a:pt x="9" y="130"/>
                    <a:pt x="9" y="130"/>
                    <a:pt x="9" y="130"/>
                  </a:cubicBezTo>
                  <a:cubicBezTo>
                    <a:pt x="11" y="130"/>
                    <a:pt x="13" y="129"/>
                    <a:pt x="13" y="127"/>
                  </a:cubicBezTo>
                  <a:cubicBezTo>
                    <a:pt x="13" y="3"/>
                    <a:pt x="13" y="3"/>
                    <a:pt x="13" y="3"/>
                  </a:cubicBezTo>
                  <a:cubicBezTo>
                    <a:pt x="13" y="1"/>
                    <a:pt x="11" y="0"/>
                    <a:pt x="9" y="0"/>
                  </a:cubicBezTo>
                  <a:cubicBezTo>
                    <a:pt x="4" y="0"/>
                    <a:pt x="4" y="0"/>
                    <a:pt x="4" y="0"/>
                  </a:cubicBezTo>
                  <a:cubicBezTo>
                    <a:pt x="2" y="0"/>
                    <a:pt x="0" y="1"/>
                    <a:pt x="0"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solidFill>
                  <a:srgbClr val="3E4343"/>
                </a:solidFill>
              </a:endParaRPr>
            </a:p>
          </p:txBody>
        </p:sp>
        <p:sp>
          <p:nvSpPr>
            <p:cNvPr id="62" name="Rectangle 61"/>
            <p:cNvSpPr>
              <a:spLocks noChangeArrowheads="1"/>
            </p:cNvSpPr>
            <p:nvPr userDrawn="1"/>
          </p:nvSpPr>
          <p:spPr bwMode="auto">
            <a:xfrm>
              <a:off x="6487160" y="7718322"/>
              <a:ext cx="53422"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3" name="Rectangle 62"/>
            <p:cNvSpPr>
              <a:spLocks noChangeArrowheads="1"/>
            </p:cNvSpPr>
            <p:nvPr userDrawn="1"/>
          </p:nvSpPr>
          <p:spPr bwMode="auto">
            <a:xfrm>
              <a:off x="10263336" y="7718322"/>
              <a:ext cx="53424" cy="137799"/>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4" name="Rectangle 63"/>
            <p:cNvSpPr>
              <a:spLocks noChangeArrowheads="1"/>
            </p:cNvSpPr>
            <p:nvPr userDrawn="1"/>
          </p:nvSpPr>
          <p:spPr bwMode="auto">
            <a:xfrm>
              <a:off x="6487160" y="1146132"/>
              <a:ext cx="53422"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5" name="Rectangle 64"/>
            <p:cNvSpPr>
              <a:spLocks noChangeArrowheads="1"/>
            </p:cNvSpPr>
            <p:nvPr userDrawn="1"/>
          </p:nvSpPr>
          <p:spPr bwMode="auto">
            <a:xfrm>
              <a:off x="10263336" y="1146132"/>
              <a:ext cx="53424" cy="134987"/>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66" name="Oval 65"/>
            <p:cNvSpPr>
              <a:spLocks noChangeArrowheads="1"/>
            </p:cNvSpPr>
            <p:nvPr userDrawn="1"/>
          </p:nvSpPr>
          <p:spPr bwMode="auto">
            <a:xfrm>
              <a:off x="7741199" y="971774"/>
              <a:ext cx="140587" cy="140612"/>
            </a:xfrm>
            <a:prstGeom prst="ellipse">
              <a:avLst/>
            </a:prstGeom>
            <a:solidFill>
              <a:srgbClr val="3C3E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67" name="Rectangle 6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Picture Placeholder 8"/>
          <p:cNvSpPr>
            <a:spLocks noGrp="1"/>
          </p:cNvSpPr>
          <p:nvPr>
            <p:ph type="pic" sz="quarter" idx="10"/>
          </p:nvPr>
        </p:nvSpPr>
        <p:spPr>
          <a:xfrm>
            <a:off x="2312080" y="2244528"/>
            <a:ext cx="1919617" cy="3339489"/>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61" name="Picture Placeholder 8"/>
          <p:cNvSpPr>
            <a:spLocks noGrp="1"/>
          </p:cNvSpPr>
          <p:nvPr>
            <p:ph type="pic" sz="quarter" idx="11"/>
          </p:nvPr>
        </p:nvSpPr>
        <p:spPr>
          <a:xfrm>
            <a:off x="5106979" y="2244528"/>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24" name="Picture Placeholder 8"/>
          <p:cNvSpPr>
            <a:spLocks noGrp="1"/>
          </p:cNvSpPr>
          <p:nvPr>
            <p:ph type="pic" sz="quarter" idx="14"/>
          </p:nvPr>
        </p:nvSpPr>
        <p:spPr>
          <a:xfrm>
            <a:off x="7835193" y="2201234"/>
            <a:ext cx="1919616" cy="3329283"/>
          </a:xfrm>
          <a:prstGeom prst="rect">
            <a:avLst/>
          </a:prstGeom>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85" name="Text Placeholder 3"/>
          <p:cNvSpPr>
            <a:spLocks noGrp="1"/>
          </p:cNvSpPr>
          <p:nvPr>
            <p:ph type="body" sz="quarter" idx="12"/>
          </p:nvPr>
        </p:nvSpPr>
        <p:spPr>
          <a:xfrm>
            <a:off x="381001" y="548680"/>
            <a:ext cx="4651895"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aptop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4281488" y="1450975"/>
            <a:ext cx="7831137" cy="4652963"/>
            <a:chOff x="4527554" y="1398588"/>
            <a:chExt cx="7137394" cy="4240211"/>
          </a:xfrm>
        </p:grpSpPr>
        <p:grpSp>
          <p:nvGrpSpPr>
            <p:cNvPr id="8" name="Group 8"/>
            <p:cNvGrpSpPr>
              <a:grpSpLocks/>
            </p:cNvGrpSpPr>
            <p:nvPr userDrawn="1"/>
          </p:nvGrpSpPr>
          <p:grpSpPr bwMode="auto">
            <a:xfrm>
              <a:off x="4527554" y="1398588"/>
              <a:ext cx="7137394" cy="4240211"/>
              <a:chOff x="4527471" y="1398593"/>
              <a:chExt cx="7137264" cy="4240229"/>
            </a:xfrm>
          </p:grpSpPr>
          <p:sp>
            <p:nvSpPr>
              <p:cNvPr id="10" name="AutoShape 380"/>
              <p:cNvSpPr>
                <a:spLocks noChangeAspect="1" noChangeArrowheads="1" noTextEdit="1"/>
              </p:cNvSpPr>
              <p:nvPr userDrawn="1"/>
            </p:nvSpPr>
            <p:spPr bwMode="auto">
              <a:xfrm>
                <a:off x="4640179" y="1398593"/>
                <a:ext cx="6913436" cy="398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3E4343"/>
                  </a:solidFill>
                </a:endParaRPr>
              </a:p>
            </p:txBody>
          </p:sp>
          <p:sp>
            <p:nvSpPr>
              <p:cNvPr id="11" name="Freeform 382"/>
              <p:cNvSpPr>
                <a:spLocks/>
              </p:cNvSpPr>
              <p:nvPr userDrawn="1"/>
            </p:nvSpPr>
            <p:spPr bwMode="auto">
              <a:xfrm>
                <a:off x="5281517" y="1400181"/>
                <a:ext cx="5648222" cy="3940191"/>
              </a:xfrm>
              <a:custGeom>
                <a:avLst/>
                <a:gdLst>
                  <a:gd name="T0" fmla="*/ 2147483646 w 4571"/>
                  <a:gd name="T1" fmla="*/ 2147483646 h 3192"/>
                  <a:gd name="T2" fmla="*/ 2147483646 w 4571"/>
                  <a:gd name="T3" fmla="*/ 2147483646 h 3192"/>
                  <a:gd name="T4" fmla="*/ 0 w 4571"/>
                  <a:gd name="T5" fmla="*/ 2147483646 h 3192"/>
                  <a:gd name="T6" fmla="*/ 0 w 4571"/>
                  <a:gd name="T7" fmla="*/ 2147483646 h 3192"/>
                  <a:gd name="T8" fmla="*/ 2147483646 w 4571"/>
                  <a:gd name="T9" fmla="*/ 0 h 3192"/>
                  <a:gd name="T10" fmla="*/ 2147483646 w 4571"/>
                  <a:gd name="T11" fmla="*/ 0 h 3192"/>
                  <a:gd name="T12" fmla="*/ 2147483646 w 4571"/>
                  <a:gd name="T13" fmla="*/ 2147483646 h 3192"/>
                  <a:gd name="T14" fmla="*/ 2147483646 w 4571"/>
                  <a:gd name="T15" fmla="*/ 2147483646 h 3192"/>
                  <a:gd name="T16" fmla="*/ 2147483646 w 4571"/>
                  <a:gd name="T17" fmla="*/ 2147483646 h 3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71" h="3192">
                    <a:moveTo>
                      <a:pt x="4398" y="3192"/>
                    </a:moveTo>
                    <a:cubicBezTo>
                      <a:pt x="172" y="3192"/>
                      <a:pt x="172" y="3192"/>
                      <a:pt x="172" y="3192"/>
                    </a:cubicBezTo>
                    <a:cubicBezTo>
                      <a:pt x="77" y="3192"/>
                      <a:pt x="0" y="3115"/>
                      <a:pt x="0" y="3019"/>
                    </a:cubicBezTo>
                    <a:cubicBezTo>
                      <a:pt x="0" y="173"/>
                      <a:pt x="0" y="173"/>
                      <a:pt x="0" y="173"/>
                    </a:cubicBezTo>
                    <a:cubicBezTo>
                      <a:pt x="0" y="78"/>
                      <a:pt x="77" y="0"/>
                      <a:pt x="172" y="0"/>
                    </a:cubicBezTo>
                    <a:cubicBezTo>
                      <a:pt x="4398" y="0"/>
                      <a:pt x="4398" y="0"/>
                      <a:pt x="4398" y="0"/>
                    </a:cubicBezTo>
                    <a:cubicBezTo>
                      <a:pt x="4493" y="0"/>
                      <a:pt x="4571" y="78"/>
                      <a:pt x="4571" y="173"/>
                    </a:cubicBezTo>
                    <a:cubicBezTo>
                      <a:pt x="4571" y="3019"/>
                      <a:pt x="4571" y="3019"/>
                      <a:pt x="4571" y="3019"/>
                    </a:cubicBezTo>
                    <a:cubicBezTo>
                      <a:pt x="4571" y="3115"/>
                      <a:pt x="4493" y="3192"/>
                      <a:pt x="4398" y="3192"/>
                    </a:cubicBezTo>
                    <a:close/>
                  </a:path>
                </a:pathLst>
              </a:custGeom>
              <a:solidFill>
                <a:srgbClr val="DAC1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383"/>
              <p:cNvSpPr>
                <a:spLocks/>
              </p:cNvSpPr>
              <p:nvPr userDrawn="1"/>
            </p:nvSpPr>
            <p:spPr bwMode="auto">
              <a:xfrm>
                <a:off x="5300567" y="1419231"/>
                <a:ext cx="5610123" cy="3903680"/>
              </a:xfrm>
              <a:custGeom>
                <a:avLst/>
                <a:gdLst>
                  <a:gd name="T0" fmla="*/ 2147483646 w 4540"/>
                  <a:gd name="T1" fmla="*/ 2147483646 h 3161"/>
                  <a:gd name="T2" fmla="*/ 2147483646 w 4540"/>
                  <a:gd name="T3" fmla="*/ 2147483646 h 3161"/>
                  <a:gd name="T4" fmla="*/ 2147483646 w 4540"/>
                  <a:gd name="T5" fmla="*/ 2147483646 h 3161"/>
                  <a:gd name="T6" fmla="*/ 0 w 4540"/>
                  <a:gd name="T7" fmla="*/ 2147483646 h 3161"/>
                  <a:gd name="T8" fmla="*/ 0 w 4540"/>
                  <a:gd name="T9" fmla="*/ 2147483646 h 3161"/>
                  <a:gd name="T10" fmla="*/ 2147483646 w 4540"/>
                  <a:gd name="T11" fmla="*/ 0 h 3161"/>
                  <a:gd name="T12" fmla="*/ 2147483646 w 4540"/>
                  <a:gd name="T13" fmla="*/ 0 h 3161"/>
                  <a:gd name="T14" fmla="*/ 2147483646 w 4540"/>
                  <a:gd name="T15" fmla="*/ 2147483646 h 3161"/>
                  <a:gd name="T16" fmla="*/ 2147483646 w 4540"/>
                  <a:gd name="T17" fmla="*/ 2147483646 h 3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40" h="3161">
                    <a:moveTo>
                      <a:pt x="4540" y="3003"/>
                    </a:moveTo>
                    <a:cubicBezTo>
                      <a:pt x="4540" y="3090"/>
                      <a:pt x="4469" y="3161"/>
                      <a:pt x="4383" y="3161"/>
                    </a:cubicBezTo>
                    <a:cubicBezTo>
                      <a:pt x="157" y="3161"/>
                      <a:pt x="157" y="3161"/>
                      <a:pt x="157" y="3161"/>
                    </a:cubicBezTo>
                    <a:cubicBezTo>
                      <a:pt x="71" y="3161"/>
                      <a:pt x="0" y="3090"/>
                      <a:pt x="0" y="3003"/>
                    </a:cubicBezTo>
                    <a:cubicBezTo>
                      <a:pt x="0" y="157"/>
                      <a:pt x="0" y="157"/>
                      <a:pt x="0" y="157"/>
                    </a:cubicBezTo>
                    <a:cubicBezTo>
                      <a:pt x="0" y="71"/>
                      <a:pt x="71" y="0"/>
                      <a:pt x="157" y="0"/>
                    </a:cubicBezTo>
                    <a:cubicBezTo>
                      <a:pt x="4383" y="0"/>
                      <a:pt x="4383" y="0"/>
                      <a:pt x="4383" y="0"/>
                    </a:cubicBezTo>
                    <a:cubicBezTo>
                      <a:pt x="4469" y="0"/>
                      <a:pt x="4540" y="71"/>
                      <a:pt x="4540" y="157"/>
                    </a:cubicBezTo>
                    <a:lnTo>
                      <a:pt x="4540" y="3003"/>
                    </a:lnTo>
                    <a:close/>
                  </a:path>
                </a:pathLst>
              </a:custGeom>
              <a:solidFill>
                <a:srgbClr val="3335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384"/>
              <p:cNvSpPr>
                <a:spLocks/>
              </p:cNvSpPr>
              <p:nvPr userDrawn="1"/>
            </p:nvSpPr>
            <p:spPr bwMode="auto">
              <a:xfrm>
                <a:off x="5305329" y="1423994"/>
                <a:ext cx="5600597" cy="3892566"/>
              </a:xfrm>
              <a:custGeom>
                <a:avLst/>
                <a:gdLst>
                  <a:gd name="T0" fmla="*/ 2147483646 w 4533"/>
                  <a:gd name="T1" fmla="*/ 2147483646 h 3154"/>
                  <a:gd name="T2" fmla="*/ 2147483646 w 4533"/>
                  <a:gd name="T3" fmla="*/ 2147483646 h 3154"/>
                  <a:gd name="T4" fmla="*/ 0 w 4533"/>
                  <a:gd name="T5" fmla="*/ 2147483646 h 3154"/>
                  <a:gd name="T6" fmla="*/ 0 w 4533"/>
                  <a:gd name="T7" fmla="*/ 2147483646 h 3154"/>
                  <a:gd name="T8" fmla="*/ 2147483646 w 4533"/>
                  <a:gd name="T9" fmla="*/ 0 h 3154"/>
                  <a:gd name="T10" fmla="*/ 2147483646 w 4533"/>
                  <a:gd name="T11" fmla="*/ 0 h 3154"/>
                  <a:gd name="T12" fmla="*/ 2147483646 w 4533"/>
                  <a:gd name="T13" fmla="*/ 2147483646 h 3154"/>
                  <a:gd name="T14" fmla="*/ 2147483646 w 4533"/>
                  <a:gd name="T15" fmla="*/ 2147483646 h 3154"/>
                  <a:gd name="T16" fmla="*/ 2147483646 w 4533"/>
                  <a:gd name="T17" fmla="*/ 2147483646 h 3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533" h="3154">
                    <a:moveTo>
                      <a:pt x="4379" y="3154"/>
                    </a:moveTo>
                    <a:cubicBezTo>
                      <a:pt x="153" y="3154"/>
                      <a:pt x="153" y="3154"/>
                      <a:pt x="153" y="3154"/>
                    </a:cubicBezTo>
                    <a:cubicBezTo>
                      <a:pt x="69" y="3154"/>
                      <a:pt x="0" y="3085"/>
                      <a:pt x="0" y="3000"/>
                    </a:cubicBezTo>
                    <a:cubicBezTo>
                      <a:pt x="0" y="154"/>
                      <a:pt x="0" y="154"/>
                      <a:pt x="0" y="154"/>
                    </a:cubicBezTo>
                    <a:cubicBezTo>
                      <a:pt x="0" y="69"/>
                      <a:pt x="69" y="0"/>
                      <a:pt x="153" y="0"/>
                    </a:cubicBezTo>
                    <a:cubicBezTo>
                      <a:pt x="4379" y="0"/>
                      <a:pt x="4379" y="0"/>
                      <a:pt x="4379" y="0"/>
                    </a:cubicBezTo>
                    <a:cubicBezTo>
                      <a:pt x="4464" y="0"/>
                      <a:pt x="4533" y="69"/>
                      <a:pt x="4533" y="154"/>
                    </a:cubicBezTo>
                    <a:cubicBezTo>
                      <a:pt x="4533" y="3000"/>
                      <a:pt x="4533" y="3000"/>
                      <a:pt x="4533" y="3000"/>
                    </a:cubicBezTo>
                    <a:cubicBezTo>
                      <a:pt x="4533" y="3085"/>
                      <a:pt x="4464" y="3154"/>
                      <a:pt x="4379" y="315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385"/>
              <p:cNvSpPr>
                <a:spLocks/>
              </p:cNvSpPr>
              <p:nvPr userDrawn="1"/>
            </p:nvSpPr>
            <p:spPr bwMode="auto">
              <a:xfrm>
                <a:off x="5305329" y="5089547"/>
                <a:ext cx="5600597" cy="227014"/>
              </a:xfrm>
              <a:custGeom>
                <a:avLst/>
                <a:gdLst>
                  <a:gd name="T0" fmla="*/ 0 w 4533"/>
                  <a:gd name="T1" fmla="*/ 0 h 184"/>
                  <a:gd name="T2" fmla="*/ 0 w 4533"/>
                  <a:gd name="T3" fmla="*/ 2147483646 h 184"/>
                  <a:gd name="T4" fmla="*/ 2147483646 w 4533"/>
                  <a:gd name="T5" fmla="*/ 2147483646 h 184"/>
                  <a:gd name="T6" fmla="*/ 2147483646 w 4533"/>
                  <a:gd name="T7" fmla="*/ 2147483646 h 184"/>
                  <a:gd name="T8" fmla="*/ 2147483646 w 4533"/>
                  <a:gd name="T9" fmla="*/ 2147483646 h 184"/>
                  <a:gd name="T10" fmla="*/ 2147483646 w 4533"/>
                  <a:gd name="T11" fmla="*/ 0 h 184"/>
                  <a:gd name="T12" fmla="*/ 0 w 4533"/>
                  <a:gd name="T13" fmla="*/ 0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33" h="184">
                    <a:moveTo>
                      <a:pt x="0" y="0"/>
                    </a:moveTo>
                    <a:cubicBezTo>
                      <a:pt x="0" y="30"/>
                      <a:pt x="0" y="30"/>
                      <a:pt x="0" y="30"/>
                    </a:cubicBezTo>
                    <a:cubicBezTo>
                      <a:pt x="0" y="115"/>
                      <a:pt x="69" y="184"/>
                      <a:pt x="153" y="184"/>
                    </a:cubicBezTo>
                    <a:cubicBezTo>
                      <a:pt x="4379" y="184"/>
                      <a:pt x="4379" y="184"/>
                      <a:pt x="4379" y="184"/>
                    </a:cubicBezTo>
                    <a:cubicBezTo>
                      <a:pt x="4464" y="184"/>
                      <a:pt x="4533" y="115"/>
                      <a:pt x="4533" y="30"/>
                    </a:cubicBezTo>
                    <a:cubicBezTo>
                      <a:pt x="4533" y="0"/>
                      <a:pt x="4533" y="0"/>
                      <a:pt x="4533" y="0"/>
                    </a:cubicBezTo>
                    <a:lnTo>
                      <a:pt x="0" y="0"/>
                    </a:lnTo>
                    <a:close/>
                  </a:path>
                </a:pathLst>
              </a:custGeom>
              <a:solidFill>
                <a:srgbClr val="22222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15" name="Picture 14"/>
              <p:cNvPicPr>
                <a:picLocks noChangeAspect="1" noChangeArrowheads="1"/>
              </p:cNvPicPr>
              <p:nvPr userDrawn="1"/>
            </p:nvPicPr>
            <p:blipFill>
              <a:blip r:embed="rId2" cstate="screen">
                <a:grayscl/>
                <a:extLst>
                  <a:ext uri="{28A0092B-C50C-407E-A947-70E740481C1C}">
                    <a14:useLocalDpi xmlns:a14="http://schemas.microsoft.com/office/drawing/2010/main"/>
                  </a:ext>
                </a:extLst>
              </a:blip>
              <a:srcRect l="-1607" r="-1630" b="-250766"/>
              <a:stretch>
                <a:fillRect/>
              </a:stretch>
            </p:blipFill>
            <p:spPr bwMode="auto">
              <a:xfrm>
                <a:off x="4527471" y="5276873"/>
                <a:ext cx="7137264" cy="361949"/>
              </a:xfrm>
              <a:custGeom>
                <a:avLst/>
                <a:gdLst>
                  <a:gd name="connsiteX0" fmla="*/ 111121 w 7137394"/>
                  <a:gd name="connsiteY0" fmla="*/ 16107 h 361948"/>
                  <a:gd name="connsiteX1" fmla="*/ 111121 w 7137394"/>
                  <a:gd name="connsiteY1" fmla="*/ 103188 h 361948"/>
                  <a:gd name="connsiteX2" fmla="*/ 732671 w 7137394"/>
                  <a:gd name="connsiteY2" fmla="*/ 103188 h 361948"/>
                  <a:gd name="connsiteX3" fmla="*/ 735009 w 7137394"/>
                  <a:gd name="connsiteY3" fmla="*/ 357186 h 361948"/>
                  <a:gd name="connsiteX4" fmla="*/ 0 w 7137394"/>
                  <a:gd name="connsiteY4" fmla="*/ 357186 h 361948"/>
                  <a:gd name="connsiteX5" fmla="*/ 7024684 w 7137394"/>
                  <a:gd name="connsiteY5" fmla="*/ 15992 h 361948"/>
                  <a:gd name="connsiteX6" fmla="*/ 7137394 w 7137394"/>
                  <a:gd name="connsiteY6" fmla="*/ 361948 h 361948"/>
                  <a:gd name="connsiteX7" fmla="*/ 6402385 w 7137394"/>
                  <a:gd name="connsiteY7" fmla="*/ 361948 h 361948"/>
                  <a:gd name="connsiteX8" fmla="*/ 6402385 w 7137394"/>
                  <a:gd name="connsiteY8" fmla="*/ 103188 h 361948"/>
                  <a:gd name="connsiteX9" fmla="*/ 7024684 w 7137394"/>
                  <a:gd name="connsiteY9" fmla="*/ 103188 h 361948"/>
                  <a:gd name="connsiteX10" fmla="*/ 111121 w 7137394"/>
                  <a:gd name="connsiteY10" fmla="*/ 0 h 361948"/>
                  <a:gd name="connsiteX11" fmla="*/ 7024684 w 7137394"/>
                  <a:gd name="connsiteY11" fmla="*/ 0 h 361948"/>
                  <a:gd name="connsiteX12" fmla="*/ 7024684 w 7137394"/>
                  <a:gd name="connsiteY12" fmla="*/ 15992 h 361948"/>
                  <a:gd name="connsiteX13" fmla="*/ 7023094 w 7137394"/>
                  <a:gd name="connsiteY13" fmla="*/ 11111 h 361948"/>
                  <a:gd name="connsiteX14" fmla="*/ 6402385 w 7137394"/>
                  <a:gd name="connsiteY14" fmla="*/ 93661 h 361948"/>
                  <a:gd name="connsiteX15" fmla="*/ 6402385 w 7137394"/>
                  <a:gd name="connsiteY15" fmla="*/ 103188 h 361948"/>
                  <a:gd name="connsiteX16" fmla="*/ 732671 w 7137394"/>
                  <a:gd name="connsiteY16" fmla="*/ 103188 h 361948"/>
                  <a:gd name="connsiteX17" fmla="*/ 732627 w 7137394"/>
                  <a:gd name="connsiteY17" fmla="*/ 98424 h 361948"/>
                  <a:gd name="connsiteX18" fmla="*/ 114300 w 7137394"/>
                  <a:gd name="connsiteY18" fmla="*/ 6349 h 361948"/>
                  <a:gd name="connsiteX19" fmla="*/ 111121 w 7137394"/>
                  <a:gd name="connsiteY19" fmla="*/ 16107 h 3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394" h="361948">
                    <a:moveTo>
                      <a:pt x="111121" y="16107"/>
                    </a:moveTo>
                    <a:lnTo>
                      <a:pt x="111121" y="103188"/>
                    </a:lnTo>
                    <a:lnTo>
                      <a:pt x="732671" y="103188"/>
                    </a:lnTo>
                    <a:lnTo>
                      <a:pt x="735009" y="357186"/>
                    </a:lnTo>
                    <a:lnTo>
                      <a:pt x="0" y="357186"/>
                    </a:lnTo>
                    <a:close/>
                    <a:moveTo>
                      <a:pt x="7024684" y="15992"/>
                    </a:moveTo>
                    <a:lnTo>
                      <a:pt x="7137394" y="361948"/>
                    </a:lnTo>
                    <a:lnTo>
                      <a:pt x="6402385" y="361948"/>
                    </a:lnTo>
                    <a:lnTo>
                      <a:pt x="6402385" y="103188"/>
                    </a:lnTo>
                    <a:lnTo>
                      <a:pt x="7024684" y="103188"/>
                    </a:lnTo>
                    <a:close/>
                    <a:moveTo>
                      <a:pt x="111121" y="0"/>
                    </a:moveTo>
                    <a:lnTo>
                      <a:pt x="7024684" y="0"/>
                    </a:lnTo>
                    <a:lnTo>
                      <a:pt x="7024684" y="15992"/>
                    </a:lnTo>
                    <a:lnTo>
                      <a:pt x="7023094" y="11111"/>
                    </a:lnTo>
                    <a:cubicBezTo>
                      <a:pt x="6653208" y="88369"/>
                      <a:pt x="6607171" y="67203"/>
                      <a:pt x="6402385" y="93661"/>
                    </a:cubicBezTo>
                    <a:lnTo>
                      <a:pt x="6402385" y="103188"/>
                    </a:lnTo>
                    <a:lnTo>
                      <a:pt x="732671" y="103188"/>
                    </a:lnTo>
                    <a:lnTo>
                      <a:pt x="732627" y="98424"/>
                    </a:lnTo>
                    <a:cubicBezTo>
                      <a:pt x="527841" y="71966"/>
                      <a:pt x="484186" y="83607"/>
                      <a:pt x="114300" y="6349"/>
                    </a:cubicBezTo>
                    <a:lnTo>
                      <a:pt x="111121" y="16107"/>
                    </a:lnTo>
                    <a:close/>
                  </a:path>
                </a:pathLst>
              </a:cu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87"/>
              <p:cNvPicPr>
                <a:picLocks noChangeAspect="1" noChangeArrowheads="1"/>
              </p:cNvPicPr>
              <p:nvPr userDrawn="1"/>
            </p:nvPicPr>
            <p:blipFill>
              <a:blip r:embed="rId3" cstate="screen">
                <a:grayscl/>
                <a:extLst>
                  <a:ext uri="{28A0092B-C50C-407E-A947-70E740481C1C}">
                    <a14:useLocalDpi xmlns:a14="http://schemas.microsoft.com/office/drawing/2010/main"/>
                  </a:ext>
                </a:extLst>
              </a:blip>
              <a:srcRect/>
              <a:stretch>
                <a:fillRect/>
              </a:stretch>
            </p:blipFill>
            <p:spPr bwMode="auto">
              <a:xfrm>
                <a:off x="4638591" y="5238773"/>
                <a:ext cx="69134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388"/>
              <p:cNvSpPr>
                <a:spLocks noChangeArrowheads="1"/>
              </p:cNvSpPr>
              <p:nvPr userDrawn="1"/>
            </p:nvSpPr>
            <p:spPr bwMode="auto">
              <a:xfrm>
                <a:off x="5284168" y="5339358"/>
                <a:ext cx="57874"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8" name="Oval 389"/>
              <p:cNvSpPr>
                <a:spLocks noChangeArrowheads="1"/>
              </p:cNvSpPr>
              <p:nvPr userDrawn="1"/>
            </p:nvSpPr>
            <p:spPr bwMode="auto">
              <a:xfrm>
                <a:off x="5298637"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9" name="Oval 390"/>
              <p:cNvSpPr>
                <a:spLocks noChangeArrowheads="1"/>
              </p:cNvSpPr>
              <p:nvPr userDrawn="1"/>
            </p:nvSpPr>
            <p:spPr bwMode="auto">
              <a:xfrm>
                <a:off x="7224382"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0" name="Oval 391"/>
              <p:cNvSpPr>
                <a:spLocks noChangeArrowheads="1"/>
              </p:cNvSpPr>
              <p:nvPr userDrawn="1"/>
            </p:nvSpPr>
            <p:spPr bwMode="auto">
              <a:xfrm>
                <a:off x="7238850" y="5342251"/>
                <a:ext cx="30383"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1" name="Oval 392"/>
              <p:cNvSpPr>
                <a:spLocks noChangeArrowheads="1"/>
              </p:cNvSpPr>
              <p:nvPr userDrawn="1"/>
            </p:nvSpPr>
            <p:spPr bwMode="auto">
              <a:xfrm>
                <a:off x="8920079" y="5339358"/>
                <a:ext cx="60767"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2" name="Oval 393"/>
              <p:cNvSpPr>
                <a:spLocks noChangeArrowheads="1"/>
              </p:cNvSpPr>
              <p:nvPr userDrawn="1"/>
            </p:nvSpPr>
            <p:spPr bwMode="auto">
              <a:xfrm>
                <a:off x="8935994"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3" name="Oval 394"/>
              <p:cNvSpPr>
                <a:spLocks noChangeArrowheads="1"/>
              </p:cNvSpPr>
              <p:nvPr userDrawn="1"/>
            </p:nvSpPr>
            <p:spPr bwMode="auto">
              <a:xfrm>
                <a:off x="10850164" y="5339358"/>
                <a:ext cx="59320" cy="10127"/>
              </a:xfrm>
              <a:prstGeom prst="ellipse">
                <a:avLst/>
              </a:prstGeom>
              <a:solidFill>
                <a:srgbClr val="63544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4" name="Oval 395"/>
              <p:cNvSpPr>
                <a:spLocks noChangeArrowheads="1"/>
              </p:cNvSpPr>
              <p:nvPr userDrawn="1"/>
            </p:nvSpPr>
            <p:spPr bwMode="auto">
              <a:xfrm>
                <a:off x="10864633" y="5342251"/>
                <a:ext cx="28937" cy="5787"/>
              </a:xfrm>
              <a:prstGeom prst="ellipse">
                <a:avLst/>
              </a:prstGeom>
              <a:solidFill>
                <a:srgbClr val="4636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5" name="Freeform 396"/>
              <p:cNvSpPr>
                <a:spLocks/>
              </p:cNvSpPr>
              <p:nvPr userDrawn="1"/>
            </p:nvSpPr>
            <p:spPr bwMode="auto">
              <a:xfrm>
                <a:off x="4716378" y="5299098"/>
                <a:ext cx="6761040" cy="1588"/>
              </a:xfrm>
              <a:custGeom>
                <a:avLst/>
                <a:gdLst>
                  <a:gd name="T0" fmla="*/ 2147483646 w 5472"/>
                  <a:gd name="T1" fmla="*/ 2147483646 h 1"/>
                  <a:gd name="T2" fmla="*/ 2147483646 w 5472"/>
                  <a:gd name="T3" fmla="*/ 0 h 1"/>
                  <a:gd name="T4" fmla="*/ 0 w 5472"/>
                  <a:gd name="T5" fmla="*/ 0 h 1"/>
                  <a:gd name="T6" fmla="*/ 2147483646 w 5472"/>
                  <a:gd name="T7" fmla="*/ 2147483646 h 1"/>
                  <a:gd name="T8" fmla="*/ 2147483646 w 5472"/>
                  <a:gd name="T9" fmla="*/ 2147483646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72" h="1">
                    <a:moveTo>
                      <a:pt x="5467" y="1"/>
                    </a:moveTo>
                    <a:cubicBezTo>
                      <a:pt x="5469" y="1"/>
                      <a:pt x="5471" y="0"/>
                      <a:pt x="5472" y="0"/>
                    </a:cubicBezTo>
                    <a:cubicBezTo>
                      <a:pt x="0" y="0"/>
                      <a:pt x="0" y="0"/>
                      <a:pt x="0" y="0"/>
                    </a:cubicBezTo>
                    <a:cubicBezTo>
                      <a:pt x="2" y="0"/>
                      <a:pt x="3" y="1"/>
                      <a:pt x="5" y="1"/>
                    </a:cubicBezTo>
                    <a:lnTo>
                      <a:pt x="5467" y="1"/>
                    </a:lnTo>
                    <a:close/>
                  </a:path>
                </a:pathLst>
              </a:custGeom>
              <a:solidFill>
                <a:srgbClr val="9A87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pic>
            <p:nvPicPr>
              <p:cNvPr id="27" name="Picture 397"/>
              <p:cNvPicPr>
                <a:picLocks noChangeAspect="1" noChangeArrowheads="1"/>
              </p:cNvPicPr>
              <p:nvPr userDrawn="1"/>
            </p:nvPicPr>
            <p:blipFill>
              <a:blip r:embed="rId4" cstate="screen">
                <a:grayscl/>
                <a:extLst>
                  <a:ext uri="{28A0092B-C50C-407E-A947-70E740481C1C}">
                    <a14:useLocalDpi xmlns:a14="http://schemas.microsoft.com/office/drawing/2010/main"/>
                  </a:ext>
                </a:extLst>
              </a:blip>
              <a:srcRect/>
              <a:stretch>
                <a:fillRect/>
              </a:stretch>
            </p:blipFill>
            <p:spPr bwMode="auto">
              <a:xfrm>
                <a:off x="7430953" y="5240359"/>
                <a:ext cx="1331888"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Oval 398"/>
              <p:cNvSpPr>
                <a:spLocks noChangeArrowheads="1"/>
              </p:cNvSpPr>
              <p:nvPr userDrawn="1"/>
            </p:nvSpPr>
            <p:spPr bwMode="auto">
              <a:xfrm>
                <a:off x="8085251" y="1544708"/>
                <a:ext cx="44853" cy="44847"/>
              </a:xfrm>
              <a:prstGeom prst="ellipse">
                <a:avLst/>
              </a:pr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29" name="Oval 399"/>
              <p:cNvSpPr>
                <a:spLocks noChangeArrowheads="1"/>
              </p:cNvSpPr>
              <p:nvPr userDrawn="1"/>
            </p:nvSpPr>
            <p:spPr bwMode="auto">
              <a:xfrm>
                <a:off x="8095380" y="1556282"/>
                <a:ext cx="23149" cy="21700"/>
              </a:xfrm>
              <a:prstGeom prst="ellipse">
                <a:avLst/>
              </a:prstGeom>
              <a:solidFill>
                <a:srgbClr val="000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0" name="Oval 400"/>
              <p:cNvSpPr>
                <a:spLocks noChangeArrowheads="1"/>
              </p:cNvSpPr>
              <p:nvPr userDrawn="1"/>
            </p:nvSpPr>
            <p:spPr bwMode="auto">
              <a:xfrm>
                <a:off x="8102614" y="1557728"/>
                <a:ext cx="7235" cy="5787"/>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31" name="Oval 401"/>
              <p:cNvSpPr>
                <a:spLocks noChangeArrowheads="1"/>
              </p:cNvSpPr>
              <p:nvPr userDrawn="1"/>
            </p:nvSpPr>
            <p:spPr bwMode="auto">
              <a:xfrm>
                <a:off x="8102614" y="1567855"/>
                <a:ext cx="7235" cy="8680"/>
              </a:xfrm>
              <a:prstGeom prst="ellipse">
                <a:avLst/>
              </a:prstGeom>
              <a:solidFill>
                <a:srgbClr val="272A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9" name="Rectangle 402"/>
            <p:cNvSpPr>
              <a:spLocks noChangeArrowheads="1"/>
            </p:cNvSpPr>
            <p:nvPr userDrawn="1"/>
          </p:nvSpPr>
          <p:spPr bwMode="auto">
            <a:xfrm>
              <a:off x="5504189" y="1689371"/>
              <a:ext cx="5201487" cy="3247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32" name="Rectangle 31"/>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6" name="Picture Placeholder 8"/>
          <p:cNvSpPr>
            <a:spLocks noGrp="1"/>
          </p:cNvSpPr>
          <p:nvPr>
            <p:ph type="pic" sz="quarter" idx="10"/>
          </p:nvPr>
        </p:nvSpPr>
        <p:spPr>
          <a:xfrm>
            <a:off x="5347397" y="1769658"/>
            <a:ext cx="5713584" cy="3564022"/>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34"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37"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t Vertic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a:off x="6543675" y="587375"/>
            <a:ext cx="3849688"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w="38100" cap="flat">
              <a:solidFill>
                <a:schemeClr val="bg1">
                  <a:lumMod val="50000"/>
                </a:schemeClr>
              </a:solidFill>
              <a:prstDash val="solid"/>
              <a:miter lim="800000"/>
              <a:headEnd/>
              <a:tailEnd/>
            </a:ln>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633" y="527007"/>
              <a:ext cx="2519223"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5445" y="307220"/>
              <a:ext cx="47185"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6036" y="3934276"/>
              <a:ext cx="206003" cy="205979"/>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742599" y="1154858"/>
            <a:ext cx="3475265" cy="4567991"/>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5715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8" name="Text Placeholder 3"/>
          <p:cNvSpPr>
            <a:spLocks noGrp="1"/>
          </p:cNvSpPr>
          <p:nvPr>
            <p:ph type="body" sz="quarter" idx="12"/>
          </p:nvPr>
        </p:nvSpPr>
        <p:spPr>
          <a:xfrm>
            <a:off x="381001" y="548680"/>
            <a:ext cx="5714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t Horizontal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grpSp>
        <p:nvGrpSpPr>
          <p:cNvPr id="7" name="Group 7"/>
          <p:cNvGrpSpPr>
            <a:grpSpLocks/>
          </p:cNvGrpSpPr>
          <p:nvPr userDrawn="1"/>
        </p:nvGrpSpPr>
        <p:grpSpPr bwMode="auto">
          <a:xfrm rot="5400000">
            <a:off x="6542087" y="587376"/>
            <a:ext cx="3851275" cy="5683250"/>
            <a:chOff x="1063625" y="116201"/>
            <a:chExt cx="2790825" cy="4119563"/>
          </a:xfrm>
        </p:grpSpPr>
        <p:sp>
          <p:nvSpPr>
            <p:cNvPr id="9" name="Freeform 8"/>
            <p:cNvSpPr>
              <a:spLocks/>
            </p:cNvSpPr>
            <p:nvPr/>
          </p:nvSpPr>
          <p:spPr bwMode="auto">
            <a:xfrm>
              <a:off x="1063625" y="116201"/>
              <a:ext cx="2790825" cy="4119563"/>
            </a:xfrm>
            <a:custGeom>
              <a:avLst/>
              <a:gdLst>
                <a:gd name="T0" fmla="*/ 2147483646 w 175"/>
                <a:gd name="T1" fmla="*/ 2147483646 h 260"/>
                <a:gd name="T2" fmla="*/ 2147483646 w 175"/>
                <a:gd name="T3" fmla="*/ 0 h 260"/>
                <a:gd name="T4" fmla="*/ 2147483646 w 175"/>
                <a:gd name="T5" fmla="*/ 0 h 260"/>
                <a:gd name="T6" fmla="*/ 0 w 175"/>
                <a:gd name="T7" fmla="*/ 2147483646 h 260"/>
                <a:gd name="T8" fmla="*/ 0 w 175"/>
                <a:gd name="T9" fmla="*/ 2147483646 h 260"/>
                <a:gd name="T10" fmla="*/ 2147483646 w 175"/>
                <a:gd name="T11" fmla="*/ 2147483646 h 260"/>
                <a:gd name="T12" fmla="*/ 2147483646 w 175"/>
                <a:gd name="T13" fmla="*/ 2147483646 h 260"/>
                <a:gd name="T14" fmla="*/ 2147483646 w 175"/>
                <a:gd name="T15" fmla="*/ 2147483646 h 260"/>
                <a:gd name="T16" fmla="*/ 2147483646 w 175"/>
                <a:gd name="T17" fmla="*/ 2147483646 h 2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9"/>
            <p:cNvSpPr>
              <a:spLocks/>
            </p:cNvSpPr>
            <p:nvPr/>
          </p:nvSpPr>
          <p:spPr bwMode="auto">
            <a:xfrm>
              <a:off x="1063625" y="116201"/>
              <a:ext cx="2790825" cy="4119563"/>
            </a:xfrm>
            <a:custGeom>
              <a:avLst/>
              <a:gdLst>
                <a:gd name="T0" fmla="*/ 175 w 175"/>
                <a:gd name="T1" fmla="*/ 13 h 260"/>
                <a:gd name="T2" fmla="*/ 163 w 175"/>
                <a:gd name="T3" fmla="*/ 0 h 260"/>
                <a:gd name="T4" fmla="*/ 13 w 175"/>
                <a:gd name="T5" fmla="*/ 0 h 260"/>
                <a:gd name="T6" fmla="*/ 0 w 175"/>
                <a:gd name="T7" fmla="*/ 13 h 260"/>
                <a:gd name="T8" fmla="*/ 0 w 175"/>
                <a:gd name="T9" fmla="*/ 248 h 260"/>
                <a:gd name="T10" fmla="*/ 13 w 175"/>
                <a:gd name="T11" fmla="*/ 260 h 260"/>
                <a:gd name="T12" fmla="*/ 163 w 175"/>
                <a:gd name="T13" fmla="*/ 260 h 260"/>
                <a:gd name="T14" fmla="*/ 175 w 175"/>
                <a:gd name="T15" fmla="*/ 248 h 260"/>
                <a:gd name="T16" fmla="*/ 175 w 175"/>
                <a:gd name="T17" fmla="*/ 1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60">
                  <a:moveTo>
                    <a:pt x="175" y="13"/>
                  </a:moveTo>
                  <a:cubicBezTo>
                    <a:pt x="175" y="6"/>
                    <a:pt x="170" y="0"/>
                    <a:pt x="163" y="0"/>
                  </a:cubicBezTo>
                  <a:cubicBezTo>
                    <a:pt x="13" y="0"/>
                    <a:pt x="13" y="0"/>
                    <a:pt x="13" y="0"/>
                  </a:cubicBezTo>
                  <a:cubicBezTo>
                    <a:pt x="6" y="0"/>
                    <a:pt x="0" y="6"/>
                    <a:pt x="0" y="13"/>
                  </a:cubicBezTo>
                  <a:cubicBezTo>
                    <a:pt x="0" y="248"/>
                    <a:pt x="0" y="248"/>
                    <a:pt x="0" y="248"/>
                  </a:cubicBezTo>
                  <a:cubicBezTo>
                    <a:pt x="0" y="255"/>
                    <a:pt x="6" y="260"/>
                    <a:pt x="13" y="260"/>
                  </a:cubicBezTo>
                  <a:cubicBezTo>
                    <a:pt x="163" y="260"/>
                    <a:pt x="163" y="260"/>
                    <a:pt x="163" y="260"/>
                  </a:cubicBezTo>
                  <a:cubicBezTo>
                    <a:pt x="170" y="260"/>
                    <a:pt x="175" y="255"/>
                    <a:pt x="175" y="248"/>
                  </a:cubicBezTo>
                  <a:lnTo>
                    <a:pt x="175" y="13"/>
                  </a:lnTo>
                  <a:close/>
                </a:path>
              </a:pathLst>
            </a:custGeom>
            <a:noFill/>
            <a:ln w="381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defRPr/>
              </a:pPr>
              <a:endParaRPr lang="fr-FR" dirty="0">
                <a:solidFill>
                  <a:srgbClr val="3E4343"/>
                </a:solidFill>
              </a:endParaRPr>
            </a:p>
          </p:txBody>
        </p:sp>
        <p:sp>
          <p:nvSpPr>
            <p:cNvPr id="11" name="Rectangle 10"/>
            <p:cNvSpPr>
              <a:spLocks noChangeArrowheads="1"/>
            </p:cNvSpPr>
            <p:nvPr/>
          </p:nvSpPr>
          <p:spPr bwMode="auto">
            <a:xfrm>
              <a:off x="1208573" y="527006"/>
              <a:ext cx="2519335" cy="3311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2" name="Oval 11"/>
            <p:cNvSpPr>
              <a:spLocks noChangeArrowheads="1"/>
            </p:cNvSpPr>
            <p:nvPr/>
          </p:nvSpPr>
          <p:spPr bwMode="auto">
            <a:xfrm>
              <a:off x="2434879" y="307220"/>
              <a:ext cx="48316" cy="4602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sp>
          <p:nvSpPr>
            <p:cNvPr id="13" name="Oval 12"/>
            <p:cNvSpPr>
              <a:spLocks noChangeArrowheads="1"/>
            </p:cNvSpPr>
            <p:nvPr userDrawn="1"/>
          </p:nvSpPr>
          <p:spPr bwMode="auto">
            <a:xfrm>
              <a:off x="2355502" y="3938879"/>
              <a:ext cx="207069" cy="205978"/>
            </a:xfrm>
            <a:prstGeom prst="ellipse">
              <a:avLst/>
            </a:prstGeom>
            <a:solidFill>
              <a:srgbClr val="FFFFFF"/>
            </a:solidFill>
            <a:ln w="9525">
              <a:solidFill>
                <a:srgbClr val="F9E5D7"/>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defRPr/>
              </a:pPr>
              <a:endParaRPr lang="en-US" altLang="en-US">
                <a:solidFill>
                  <a:srgbClr val="3E4343"/>
                </a:solidFill>
              </a:endParaRPr>
            </a:p>
          </p:txBody>
        </p:sp>
      </p:grpSp>
      <p:sp>
        <p:nvSpPr>
          <p:cNvPr id="14" name="Rectangle 13"/>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Picture Placeholder 8"/>
          <p:cNvSpPr>
            <a:spLocks noGrp="1"/>
          </p:cNvSpPr>
          <p:nvPr>
            <p:ph type="pic" sz="quarter" idx="10"/>
          </p:nvPr>
        </p:nvSpPr>
        <p:spPr>
          <a:xfrm>
            <a:off x="6174337" y="1703412"/>
            <a:ext cx="4567991" cy="3475265"/>
          </a:xfrm>
          <a:prstGeom prst="rect">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15" name="Content Placeholder 21"/>
          <p:cNvSpPr>
            <a:spLocks noGrp="1"/>
          </p:cNvSpPr>
          <p:nvPr>
            <p:ph sz="quarter" idx="11"/>
          </p:nvPr>
        </p:nvSpPr>
        <p:spPr>
          <a:xfrm>
            <a:off x="381000" y="1971969"/>
            <a:ext cx="4126779"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16" name="Text Placeholder 3"/>
          <p:cNvSpPr>
            <a:spLocks noGrp="1"/>
          </p:cNvSpPr>
          <p:nvPr>
            <p:ph type="body" sz="quarter" idx="12"/>
          </p:nvPr>
        </p:nvSpPr>
        <p:spPr>
          <a:xfrm>
            <a:off x="381001" y="548680"/>
            <a:ext cx="113537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tch Layou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Freeform 5"/>
          <p:cNvSpPr>
            <a:spLocks/>
          </p:cNvSpPr>
          <p:nvPr userDrawn="1"/>
        </p:nvSpPr>
        <p:spPr bwMode="auto">
          <a:xfrm>
            <a:off x="7102475" y="781050"/>
            <a:ext cx="2335213" cy="1130300"/>
          </a:xfrm>
          <a:custGeom>
            <a:avLst/>
            <a:gdLst>
              <a:gd name="T0" fmla="*/ 2147483646 w 917"/>
              <a:gd name="T1" fmla="*/ 2147483646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2147483646 h 445"/>
              <a:gd name="T12" fmla="*/ 2147483646 w 917"/>
              <a:gd name="T13" fmla="*/ 2147483646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445"/>
                </a:moveTo>
                <a:cubicBezTo>
                  <a:pt x="819" y="397"/>
                  <a:pt x="813" y="348"/>
                  <a:pt x="790" y="126"/>
                </a:cubicBezTo>
                <a:cubicBezTo>
                  <a:pt x="783" y="61"/>
                  <a:pt x="779" y="43"/>
                  <a:pt x="707" y="30"/>
                </a:cubicBezTo>
                <a:cubicBezTo>
                  <a:pt x="553" y="2"/>
                  <a:pt x="374" y="0"/>
                  <a:pt x="210" y="30"/>
                </a:cubicBezTo>
                <a:cubicBezTo>
                  <a:pt x="138" y="43"/>
                  <a:pt x="134" y="61"/>
                  <a:pt x="127" y="126"/>
                </a:cubicBezTo>
                <a:cubicBezTo>
                  <a:pt x="105" y="348"/>
                  <a:pt x="98" y="397"/>
                  <a:pt x="0" y="445"/>
                </a:cubicBezTo>
                <a:cubicBezTo>
                  <a:pt x="290" y="445"/>
                  <a:pt x="628" y="445"/>
                  <a:pt x="917" y="445"/>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8" name="Freeform 6"/>
          <p:cNvSpPr>
            <a:spLocks/>
          </p:cNvSpPr>
          <p:nvPr userDrawn="1"/>
        </p:nvSpPr>
        <p:spPr bwMode="auto">
          <a:xfrm>
            <a:off x="7102475" y="5022850"/>
            <a:ext cx="2335213" cy="1130300"/>
          </a:xfrm>
          <a:custGeom>
            <a:avLst/>
            <a:gdLst>
              <a:gd name="T0" fmla="*/ 2147483646 w 917"/>
              <a:gd name="T1" fmla="*/ 0 h 445"/>
              <a:gd name="T2" fmla="*/ 2147483646 w 917"/>
              <a:gd name="T3" fmla="*/ 2147483646 h 445"/>
              <a:gd name="T4" fmla="*/ 2147483646 w 917"/>
              <a:gd name="T5" fmla="*/ 2147483646 h 445"/>
              <a:gd name="T6" fmla="*/ 2147483646 w 917"/>
              <a:gd name="T7" fmla="*/ 2147483646 h 445"/>
              <a:gd name="T8" fmla="*/ 2147483646 w 917"/>
              <a:gd name="T9" fmla="*/ 2147483646 h 445"/>
              <a:gd name="T10" fmla="*/ 0 w 917"/>
              <a:gd name="T11" fmla="*/ 0 h 445"/>
              <a:gd name="T12" fmla="*/ 2147483646 w 917"/>
              <a:gd name="T13" fmla="*/ 0 h 4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7" h="445">
                <a:moveTo>
                  <a:pt x="917" y="0"/>
                </a:moveTo>
                <a:cubicBezTo>
                  <a:pt x="819" y="48"/>
                  <a:pt x="813" y="97"/>
                  <a:pt x="790" y="319"/>
                </a:cubicBezTo>
                <a:cubicBezTo>
                  <a:pt x="783" y="384"/>
                  <a:pt x="779" y="402"/>
                  <a:pt x="707" y="415"/>
                </a:cubicBezTo>
                <a:cubicBezTo>
                  <a:pt x="553" y="443"/>
                  <a:pt x="374" y="445"/>
                  <a:pt x="210" y="415"/>
                </a:cubicBezTo>
                <a:cubicBezTo>
                  <a:pt x="138" y="402"/>
                  <a:pt x="134" y="384"/>
                  <a:pt x="127" y="319"/>
                </a:cubicBezTo>
                <a:cubicBezTo>
                  <a:pt x="105" y="97"/>
                  <a:pt x="98" y="48"/>
                  <a:pt x="0" y="0"/>
                </a:cubicBezTo>
                <a:cubicBezTo>
                  <a:pt x="290" y="0"/>
                  <a:pt x="628" y="0"/>
                  <a:pt x="917" y="0"/>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9" name="Freeform 7"/>
          <p:cNvSpPr>
            <a:spLocks/>
          </p:cNvSpPr>
          <p:nvPr userDrawn="1"/>
        </p:nvSpPr>
        <p:spPr bwMode="auto">
          <a:xfrm>
            <a:off x="6856413" y="1835150"/>
            <a:ext cx="2825750" cy="3259138"/>
          </a:xfrm>
          <a:custGeom>
            <a:avLst/>
            <a:gdLst>
              <a:gd name="T0" fmla="*/ 2147483646 w 1109"/>
              <a:gd name="T1" fmla="*/ 2147483646 h 1282"/>
              <a:gd name="T2" fmla="*/ 2147483646 w 1109"/>
              <a:gd name="T3" fmla="*/ 2147483646 h 1282"/>
              <a:gd name="T4" fmla="*/ 0 w 1109"/>
              <a:gd name="T5" fmla="*/ 2147483646 h 1282"/>
              <a:gd name="T6" fmla="*/ 0 w 1109"/>
              <a:gd name="T7" fmla="*/ 2147483646 h 1282"/>
              <a:gd name="T8" fmla="*/ 2147483646 w 1109"/>
              <a:gd name="T9" fmla="*/ 0 h 1282"/>
              <a:gd name="T10" fmla="*/ 2147483646 w 1109"/>
              <a:gd name="T11" fmla="*/ 0 h 1282"/>
              <a:gd name="T12" fmla="*/ 2147483646 w 1109"/>
              <a:gd name="T13" fmla="*/ 2147483646 h 1282"/>
              <a:gd name="T14" fmla="*/ 2147483646 w 1109"/>
              <a:gd name="T15" fmla="*/ 2147483646 h 1282"/>
              <a:gd name="T16" fmla="*/ 2147483646 w 1109"/>
              <a:gd name="T17" fmla="*/ 2147483646 h 12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09" h="1282">
                <a:moveTo>
                  <a:pt x="918" y="1282"/>
                </a:moveTo>
                <a:cubicBezTo>
                  <a:pt x="192" y="1282"/>
                  <a:pt x="192" y="1282"/>
                  <a:pt x="192" y="1282"/>
                </a:cubicBezTo>
                <a:cubicBezTo>
                  <a:pt x="86" y="1282"/>
                  <a:pt x="0" y="1197"/>
                  <a:pt x="0" y="1091"/>
                </a:cubicBezTo>
                <a:cubicBezTo>
                  <a:pt x="0" y="192"/>
                  <a:pt x="0" y="192"/>
                  <a:pt x="0" y="192"/>
                </a:cubicBezTo>
                <a:cubicBezTo>
                  <a:pt x="0" y="86"/>
                  <a:pt x="86" y="0"/>
                  <a:pt x="192" y="0"/>
                </a:cubicBezTo>
                <a:cubicBezTo>
                  <a:pt x="918" y="0"/>
                  <a:pt x="918" y="0"/>
                  <a:pt x="918" y="0"/>
                </a:cubicBezTo>
                <a:cubicBezTo>
                  <a:pt x="1024" y="0"/>
                  <a:pt x="1109" y="86"/>
                  <a:pt x="1109" y="192"/>
                </a:cubicBezTo>
                <a:cubicBezTo>
                  <a:pt x="1109" y="1091"/>
                  <a:pt x="1109" y="1091"/>
                  <a:pt x="1109" y="1091"/>
                </a:cubicBezTo>
                <a:cubicBezTo>
                  <a:pt x="1109" y="1197"/>
                  <a:pt x="1024" y="1282"/>
                  <a:pt x="918" y="1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0" name="Freeform 8"/>
          <p:cNvSpPr>
            <a:spLocks/>
          </p:cNvSpPr>
          <p:nvPr userDrawn="1"/>
        </p:nvSpPr>
        <p:spPr bwMode="auto">
          <a:xfrm>
            <a:off x="9582150" y="2582863"/>
            <a:ext cx="238125" cy="558800"/>
          </a:xfrm>
          <a:custGeom>
            <a:avLst/>
            <a:gdLst>
              <a:gd name="T0" fmla="*/ 2147483646 w 93"/>
              <a:gd name="T1" fmla="*/ 2147483646 h 220"/>
              <a:gd name="T2" fmla="*/ 2147483646 w 93"/>
              <a:gd name="T3" fmla="*/ 2147483646 h 220"/>
              <a:gd name="T4" fmla="*/ 2147483646 w 93"/>
              <a:gd name="T5" fmla="*/ 2147483646 h 220"/>
              <a:gd name="T6" fmla="*/ 2147483646 w 93"/>
              <a:gd name="T7" fmla="*/ 0 h 220"/>
              <a:gd name="T8" fmla="*/ 2147483646 w 93"/>
              <a:gd name="T9" fmla="*/ 0 h 220"/>
              <a:gd name="T10" fmla="*/ 2147483646 w 93"/>
              <a:gd name="T11" fmla="*/ 2147483646 h 220"/>
              <a:gd name="T12" fmla="*/ 2147483646 w 93"/>
              <a:gd name="T13" fmla="*/ 2147483646 h 220"/>
              <a:gd name="T14" fmla="*/ 0 w 93"/>
              <a:gd name="T15" fmla="*/ 2147483646 h 220"/>
              <a:gd name="T16" fmla="*/ 0 w 93"/>
              <a:gd name="T17" fmla="*/ 2147483646 h 220"/>
              <a:gd name="T18" fmla="*/ 0 w 93"/>
              <a:gd name="T19" fmla="*/ 2147483646 h 220"/>
              <a:gd name="T20" fmla="*/ 0 w 93"/>
              <a:gd name="T21" fmla="*/ 2147483646 h 220"/>
              <a:gd name="T22" fmla="*/ 2147483646 w 93"/>
              <a:gd name="T23" fmla="*/ 2147483646 h 220"/>
              <a:gd name="T24" fmla="*/ 2147483646 w 93"/>
              <a:gd name="T25" fmla="*/ 2147483646 h 220"/>
              <a:gd name="T26" fmla="*/ 2147483646 w 93"/>
              <a:gd name="T27" fmla="*/ 2147483646 h 220"/>
              <a:gd name="T28" fmla="*/ 2147483646 w 93"/>
              <a:gd name="T29" fmla="*/ 2147483646 h 220"/>
              <a:gd name="T30" fmla="*/ 2147483646 w 93"/>
              <a:gd name="T31" fmla="*/ 2147483646 h 220"/>
              <a:gd name="T32" fmla="*/ 2147483646 w 93"/>
              <a:gd name="T33" fmla="*/ 2147483646 h 220"/>
              <a:gd name="T34" fmla="*/ 2147483646 w 93"/>
              <a:gd name="T35" fmla="*/ 2147483646 h 2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 h="220">
                <a:moveTo>
                  <a:pt x="92" y="111"/>
                </a:moveTo>
                <a:cubicBezTo>
                  <a:pt x="92" y="111"/>
                  <a:pt x="92" y="108"/>
                  <a:pt x="92" y="108"/>
                </a:cubicBezTo>
                <a:cubicBezTo>
                  <a:pt x="93" y="108"/>
                  <a:pt x="93" y="108"/>
                  <a:pt x="93" y="108"/>
                </a:cubicBezTo>
                <a:cubicBezTo>
                  <a:pt x="92" y="28"/>
                  <a:pt x="93" y="0"/>
                  <a:pt x="63" y="0"/>
                </a:cubicBezTo>
                <a:cubicBezTo>
                  <a:pt x="47" y="0"/>
                  <a:pt x="47" y="0"/>
                  <a:pt x="47" y="0"/>
                </a:cubicBez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48"/>
                  <a:pt x="0" y="148"/>
                  <a:pt x="0" y="148"/>
                </a:cubicBezTo>
                <a:cubicBezTo>
                  <a:pt x="0" y="158"/>
                  <a:pt x="4" y="167"/>
                  <a:pt x="8" y="176"/>
                </a:cubicBezTo>
                <a:cubicBezTo>
                  <a:pt x="23" y="206"/>
                  <a:pt x="23" y="206"/>
                  <a:pt x="23" y="206"/>
                </a:cubicBezTo>
                <a:cubicBezTo>
                  <a:pt x="27" y="214"/>
                  <a:pt x="37" y="220"/>
                  <a:pt x="47" y="220"/>
                </a:cubicBezTo>
                <a:cubicBezTo>
                  <a:pt x="63" y="220"/>
                  <a:pt x="63" y="220"/>
                  <a:pt x="63" y="220"/>
                </a:cubicBezTo>
                <a:cubicBezTo>
                  <a:pt x="93" y="220"/>
                  <a:pt x="92" y="192"/>
                  <a:pt x="93" y="112"/>
                </a:cubicBezTo>
                <a:cubicBezTo>
                  <a:pt x="92" y="112"/>
                  <a:pt x="92" y="112"/>
                  <a:pt x="92" y="112"/>
                </a:cubicBezTo>
                <a:cubicBezTo>
                  <a:pt x="92" y="108"/>
                  <a:pt x="92" y="111"/>
                  <a:pt x="92" y="111"/>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1" name="Freeform 11"/>
          <p:cNvSpPr>
            <a:spLocks/>
          </p:cNvSpPr>
          <p:nvPr userDrawn="1"/>
        </p:nvSpPr>
        <p:spPr bwMode="auto">
          <a:xfrm>
            <a:off x="9736138" y="2582863"/>
            <a:ext cx="84137" cy="558800"/>
          </a:xfrm>
          <a:custGeom>
            <a:avLst/>
            <a:gdLst>
              <a:gd name="T0" fmla="*/ 2147483646 w 33"/>
              <a:gd name="T1" fmla="*/ 2147483646 h 220"/>
              <a:gd name="T2" fmla="*/ 2147483646 w 33"/>
              <a:gd name="T3" fmla="*/ 0 h 220"/>
              <a:gd name="T4" fmla="*/ 0 w 33"/>
              <a:gd name="T5" fmla="*/ 0 h 220"/>
              <a:gd name="T6" fmla="*/ 0 w 33"/>
              <a:gd name="T7" fmla="*/ 2147483646 h 220"/>
              <a:gd name="T8" fmla="*/ 2147483646 w 33"/>
              <a:gd name="T9" fmla="*/ 2147483646 h 220"/>
              <a:gd name="T10" fmla="*/ 2147483646 w 33"/>
              <a:gd name="T11" fmla="*/ 2147483646 h 220"/>
              <a:gd name="T12" fmla="*/ 2147483646 w 33"/>
              <a:gd name="T13" fmla="*/ 2147483646 h 220"/>
              <a:gd name="T14" fmla="*/ 2147483646 w 33"/>
              <a:gd name="T15" fmla="*/ 2147483646 h 220"/>
              <a:gd name="T16" fmla="*/ 2147483646 w 33"/>
              <a:gd name="T17" fmla="*/ 2147483646 h 220"/>
              <a:gd name="T18" fmla="*/ 2147483646 w 33"/>
              <a:gd name="T19" fmla="*/ 2147483646 h 2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20">
                <a:moveTo>
                  <a:pt x="33" y="108"/>
                </a:moveTo>
                <a:cubicBezTo>
                  <a:pt x="32" y="28"/>
                  <a:pt x="33" y="0"/>
                  <a:pt x="3" y="0"/>
                </a:cubicBezTo>
                <a:cubicBezTo>
                  <a:pt x="0" y="0"/>
                  <a:pt x="0" y="0"/>
                  <a:pt x="0" y="0"/>
                </a:cubicBezTo>
                <a:cubicBezTo>
                  <a:pt x="0" y="220"/>
                  <a:pt x="0" y="220"/>
                  <a:pt x="0" y="220"/>
                </a:cubicBezTo>
                <a:cubicBezTo>
                  <a:pt x="3" y="220"/>
                  <a:pt x="3" y="220"/>
                  <a:pt x="3" y="220"/>
                </a:cubicBezTo>
                <a:cubicBezTo>
                  <a:pt x="33" y="220"/>
                  <a:pt x="32" y="192"/>
                  <a:pt x="33" y="112"/>
                </a:cubicBezTo>
                <a:cubicBezTo>
                  <a:pt x="32" y="112"/>
                  <a:pt x="32" y="112"/>
                  <a:pt x="32" y="112"/>
                </a:cubicBezTo>
                <a:cubicBezTo>
                  <a:pt x="32" y="108"/>
                  <a:pt x="32" y="111"/>
                  <a:pt x="32" y="111"/>
                </a:cubicBezTo>
                <a:cubicBezTo>
                  <a:pt x="32" y="111"/>
                  <a:pt x="32" y="108"/>
                  <a:pt x="32" y="108"/>
                </a:cubicBezTo>
                <a:lnTo>
                  <a:pt x="33" y="108"/>
                </a:lnTo>
                <a:close/>
              </a:path>
            </a:pathLst>
          </a:custGeom>
          <a:solidFill>
            <a:srgbClr val="CFD3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2" name="Freeform 12"/>
          <p:cNvSpPr>
            <a:spLocks/>
          </p:cNvSpPr>
          <p:nvPr userDrawn="1"/>
        </p:nvSpPr>
        <p:spPr bwMode="auto">
          <a:xfrm>
            <a:off x="9582150" y="2582863"/>
            <a:ext cx="238125" cy="277812"/>
          </a:xfrm>
          <a:custGeom>
            <a:avLst/>
            <a:gdLst>
              <a:gd name="T0" fmla="*/ 2147483646 w 93"/>
              <a:gd name="T1" fmla="*/ 0 h 109"/>
              <a:gd name="T2" fmla="*/ 2147483646 w 93"/>
              <a:gd name="T3" fmla="*/ 2147483646 h 109"/>
              <a:gd name="T4" fmla="*/ 2147483646 w 93"/>
              <a:gd name="T5" fmla="*/ 2147483646 h 109"/>
              <a:gd name="T6" fmla="*/ 0 w 93"/>
              <a:gd name="T7" fmla="*/ 2147483646 h 109"/>
              <a:gd name="T8" fmla="*/ 0 w 93"/>
              <a:gd name="T9" fmla="*/ 2147483646 h 109"/>
              <a:gd name="T10" fmla="*/ 0 w 93"/>
              <a:gd name="T11" fmla="*/ 2147483646 h 109"/>
              <a:gd name="T12" fmla="*/ 0 w 93"/>
              <a:gd name="T13" fmla="*/ 2147483646 h 109"/>
              <a:gd name="T14" fmla="*/ 2147483646 w 93"/>
              <a:gd name="T15" fmla="*/ 2147483646 h 109"/>
              <a:gd name="T16" fmla="*/ 2147483646 w 93"/>
              <a:gd name="T17" fmla="*/ 0 h 109"/>
              <a:gd name="T18" fmla="*/ 2147483646 w 9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109">
                <a:moveTo>
                  <a:pt x="47" y="0"/>
                </a:moveTo>
                <a:cubicBezTo>
                  <a:pt x="37" y="0"/>
                  <a:pt x="28" y="5"/>
                  <a:pt x="24" y="14"/>
                </a:cubicBezTo>
                <a:cubicBezTo>
                  <a:pt x="8" y="43"/>
                  <a:pt x="8" y="43"/>
                  <a:pt x="8" y="43"/>
                </a:cubicBezTo>
                <a:cubicBezTo>
                  <a:pt x="4" y="52"/>
                  <a:pt x="0" y="61"/>
                  <a:pt x="0" y="71"/>
                </a:cubicBezTo>
                <a:cubicBezTo>
                  <a:pt x="0" y="109"/>
                  <a:pt x="0" y="109"/>
                  <a:pt x="0" y="109"/>
                </a:cubicBezTo>
                <a:cubicBezTo>
                  <a:pt x="0" y="109"/>
                  <a:pt x="0" y="109"/>
                  <a:pt x="0" y="109"/>
                </a:cubicBezTo>
                <a:cubicBezTo>
                  <a:pt x="0" y="108"/>
                  <a:pt x="0" y="108"/>
                  <a:pt x="0" y="108"/>
                </a:cubicBezTo>
                <a:cubicBezTo>
                  <a:pt x="93" y="108"/>
                  <a:pt x="93" y="108"/>
                  <a:pt x="93" y="108"/>
                </a:cubicBezTo>
                <a:cubicBezTo>
                  <a:pt x="92" y="28"/>
                  <a:pt x="93" y="0"/>
                  <a:pt x="63" y="0"/>
                </a:cubicBezTo>
                <a:lnTo>
                  <a:pt x="47" y="0"/>
                </a:ln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3" name="Freeform 13"/>
          <p:cNvSpPr>
            <a:spLocks/>
          </p:cNvSpPr>
          <p:nvPr userDrawn="1"/>
        </p:nvSpPr>
        <p:spPr bwMode="auto">
          <a:xfrm>
            <a:off x="9644063" y="3551238"/>
            <a:ext cx="71437" cy="852487"/>
          </a:xfrm>
          <a:custGeom>
            <a:avLst/>
            <a:gdLst>
              <a:gd name="T0" fmla="*/ 2147483646 w 28"/>
              <a:gd name="T1" fmla="*/ 2147483646 h 335"/>
              <a:gd name="T2" fmla="*/ 2147483646 w 28"/>
              <a:gd name="T3" fmla="*/ 2147483646 h 335"/>
              <a:gd name="T4" fmla="*/ 2147483646 w 28"/>
              <a:gd name="T5" fmla="*/ 2147483646 h 335"/>
              <a:gd name="T6" fmla="*/ 0 w 28"/>
              <a:gd name="T7" fmla="*/ 2147483646 h 335"/>
              <a:gd name="T8" fmla="*/ 0 w 28"/>
              <a:gd name="T9" fmla="*/ 2147483646 h 335"/>
              <a:gd name="T10" fmla="*/ 2147483646 w 28"/>
              <a:gd name="T11" fmla="*/ 2147483646 h 335"/>
              <a:gd name="T12" fmla="*/ 2147483646 w 28"/>
              <a:gd name="T13" fmla="*/ 2147483646 h 335"/>
              <a:gd name="T14" fmla="*/ 2147483646 w 28"/>
              <a:gd name="T15" fmla="*/ 2147483646 h 335"/>
              <a:gd name="T16" fmla="*/ 2147483646 w 28"/>
              <a:gd name="T17" fmla="*/ 2147483646 h 335"/>
              <a:gd name="T18" fmla="*/ 2147483646 w 28"/>
              <a:gd name="T19" fmla="*/ 2147483646 h 335"/>
              <a:gd name="T20" fmla="*/ 2147483646 w 28"/>
              <a:gd name="T21" fmla="*/ 2147483646 h 3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335">
                <a:moveTo>
                  <a:pt x="24" y="4"/>
                </a:moveTo>
                <a:cubicBezTo>
                  <a:pt x="19" y="0"/>
                  <a:pt x="13" y="2"/>
                  <a:pt x="12" y="8"/>
                </a:cubicBezTo>
                <a:cubicBezTo>
                  <a:pt x="5" y="31"/>
                  <a:pt x="5" y="31"/>
                  <a:pt x="5" y="31"/>
                </a:cubicBezTo>
                <a:cubicBezTo>
                  <a:pt x="2" y="41"/>
                  <a:pt x="0" y="50"/>
                  <a:pt x="0" y="60"/>
                </a:cubicBezTo>
                <a:cubicBezTo>
                  <a:pt x="0" y="275"/>
                  <a:pt x="0" y="275"/>
                  <a:pt x="0" y="275"/>
                </a:cubicBezTo>
                <a:cubicBezTo>
                  <a:pt x="0" y="285"/>
                  <a:pt x="2" y="294"/>
                  <a:pt x="5" y="304"/>
                </a:cubicBezTo>
                <a:cubicBezTo>
                  <a:pt x="12" y="327"/>
                  <a:pt x="12" y="327"/>
                  <a:pt x="12" y="327"/>
                </a:cubicBezTo>
                <a:cubicBezTo>
                  <a:pt x="13" y="333"/>
                  <a:pt x="19" y="335"/>
                  <a:pt x="24" y="331"/>
                </a:cubicBezTo>
                <a:cubicBezTo>
                  <a:pt x="27" y="329"/>
                  <a:pt x="28" y="325"/>
                  <a:pt x="28" y="320"/>
                </a:cubicBezTo>
                <a:cubicBezTo>
                  <a:pt x="28" y="15"/>
                  <a:pt x="28" y="15"/>
                  <a:pt x="28" y="15"/>
                </a:cubicBezTo>
                <a:cubicBezTo>
                  <a:pt x="28" y="10"/>
                  <a:pt x="27" y="6"/>
                  <a:pt x="24" y="4"/>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4" name="Freeform 14"/>
          <p:cNvSpPr>
            <a:spLocks/>
          </p:cNvSpPr>
          <p:nvPr userDrawn="1"/>
        </p:nvSpPr>
        <p:spPr bwMode="auto">
          <a:xfrm>
            <a:off x="9736138" y="2582863"/>
            <a:ext cx="84137" cy="274637"/>
          </a:xfrm>
          <a:custGeom>
            <a:avLst/>
            <a:gdLst>
              <a:gd name="T0" fmla="*/ 2147483646 w 33"/>
              <a:gd name="T1" fmla="*/ 2147483646 h 108"/>
              <a:gd name="T2" fmla="*/ 2147483646 w 33"/>
              <a:gd name="T3" fmla="*/ 0 h 108"/>
              <a:gd name="T4" fmla="*/ 0 w 33"/>
              <a:gd name="T5" fmla="*/ 0 h 108"/>
              <a:gd name="T6" fmla="*/ 0 w 33"/>
              <a:gd name="T7" fmla="*/ 2147483646 h 108"/>
              <a:gd name="T8" fmla="*/ 2147483646 w 33"/>
              <a:gd name="T9" fmla="*/ 2147483646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08">
                <a:moveTo>
                  <a:pt x="33" y="108"/>
                </a:moveTo>
                <a:cubicBezTo>
                  <a:pt x="32" y="28"/>
                  <a:pt x="33" y="0"/>
                  <a:pt x="3" y="0"/>
                </a:cubicBezTo>
                <a:cubicBezTo>
                  <a:pt x="0" y="0"/>
                  <a:pt x="0" y="0"/>
                  <a:pt x="0" y="0"/>
                </a:cubicBezTo>
                <a:cubicBezTo>
                  <a:pt x="0" y="108"/>
                  <a:pt x="0" y="108"/>
                  <a:pt x="0" y="108"/>
                </a:cubicBezTo>
                <a:lnTo>
                  <a:pt x="33" y="108"/>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5" name="Freeform 15"/>
          <p:cNvSpPr>
            <a:spLocks/>
          </p:cNvSpPr>
          <p:nvPr userDrawn="1"/>
        </p:nvSpPr>
        <p:spPr bwMode="auto">
          <a:xfrm>
            <a:off x="9644063" y="3551238"/>
            <a:ext cx="71437" cy="423862"/>
          </a:xfrm>
          <a:custGeom>
            <a:avLst/>
            <a:gdLst>
              <a:gd name="T0" fmla="*/ 2147483646 w 28"/>
              <a:gd name="T1" fmla="*/ 2147483646 h 167"/>
              <a:gd name="T2" fmla="*/ 2147483646 w 28"/>
              <a:gd name="T3" fmla="*/ 2147483646 h 167"/>
              <a:gd name="T4" fmla="*/ 2147483646 w 28"/>
              <a:gd name="T5" fmla="*/ 2147483646 h 167"/>
              <a:gd name="T6" fmla="*/ 0 w 28"/>
              <a:gd name="T7" fmla="*/ 2147483646 h 167"/>
              <a:gd name="T8" fmla="*/ 0 w 28"/>
              <a:gd name="T9" fmla="*/ 2147483646 h 167"/>
              <a:gd name="T10" fmla="*/ 2147483646 w 28"/>
              <a:gd name="T11" fmla="*/ 2147483646 h 167"/>
              <a:gd name="T12" fmla="*/ 2147483646 w 28"/>
              <a:gd name="T13" fmla="*/ 2147483646 h 167"/>
              <a:gd name="T14" fmla="*/ 2147483646 w 28"/>
              <a:gd name="T15" fmla="*/ 2147483646 h 1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167">
                <a:moveTo>
                  <a:pt x="24" y="4"/>
                </a:moveTo>
                <a:cubicBezTo>
                  <a:pt x="19" y="0"/>
                  <a:pt x="13" y="2"/>
                  <a:pt x="12" y="8"/>
                </a:cubicBezTo>
                <a:cubicBezTo>
                  <a:pt x="5" y="31"/>
                  <a:pt x="5" y="31"/>
                  <a:pt x="5" y="31"/>
                </a:cubicBezTo>
                <a:cubicBezTo>
                  <a:pt x="2" y="41"/>
                  <a:pt x="0" y="50"/>
                  <a:pt x="0" y="60"/>
                </a:cubicBezTo>
                <a:cubicBezTo>
                  <a:pt x="0" y="167"/>
                  <a:pt x="0" y="167"/>
                  <a:pt x="0" y="167"/>
                </a:cubicBezTo>
                <a:cubicBezTo>
                  <a:pt x="28" y="167"/>
                  <a:pt x="28" y="167"/>
                  <a:pt x="28" y="167"/>
                </a:cubicBezTo>
                <a:cubicBezTo>
                  <a:pt x="28" y="15"/>
                  <a:pt x="28" y="15"/>
                  <a:pt x="28" y="15"/>
                </a:cubicBezTo>
                <a:cubicBezTo>
                  <a:pt x="28" y="10"/>
                  <a:pt x="27" y="6"/>
                  <a:pt x="24" y="4"/>
                </a:cubicBezTo>
                <a:close/>
              </a:path>
            </a:pathLst>
          </a:custGeom>
          <a:solidFill>
            <a:srgbClr val="F0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6" name="Freeform 16"/>
          <p:cNvSpPr>
            <a:spLocks/>
          </p:cNvSpPr>
          <p:nvPr userDrawn="1"/>
        </p:nvSpPr>
        <p:spPr bwMode="auto">
          <a:xfrm>
            <a:off x="6981825" y="1944688"/>
            <a:ext cx="2574925" cy="3043237"/>
          </a:xfrm>
          <a:custGeom>
            <a:avLst/>
            <a:gdLst>
              <a:gd name="T0" fmla="*/ 2147483646 w 1011"/>
              <a:gd name="T1" fmla="*/ 2147483646 h 1197"/>
              <a:gd name="T2" fmla="*/ 2147483646 w 1011"/>
              <a:gd name="T3" fmla="*/ 2147483646 h 1197"/>
              <a:gd name="T4" fmla="*/ 0 w 1011"/>
              <a:gd name="T5" fmla="*/ 2147483646 h 1197"/>
              <a:gd name="T6" fmla="*/ 0 w 1011"/>
              <a:gd name="T7" fmla="*/ 2147483646 h 1197"/>
              <a:gd name="T8" fmla="*/ 2147483646 w 1011"/>
              <a:gd name="T9" fmla="*/ 0 h 1197"/>
              <a:gd name="T10" fmla="*/ 2147483646 w 1011"/>
              <a:gd name="T11" fmla="*/ 0 h 1197"/>
              <a:gd name="T12" fmla="*/ 2147483646 w 1011"/>
              <a:gd name="T13" fmla="*/ 2147483646 h 1197"/>
              <a:gd name="T14" fmla="*/ 2147483646 w 1011"/>
              <a:gd name="T15" fmla="*/ 2147483646 h 1197"/>
              <a:gd name="T16" fmla="*/ 2147483646 w 1011"/>
              <a:gd name="T17" fmla="*/ 2147483646 h 11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11" h="1197">
                <a:moveTo>
                  <a:pt x="856" y="1197"/>
                </a:moveTo>
                <a:cubicBezTo>
                  <a:pt x="156" y="1197"/>
                  <a:pt x="156" y="1197"/>
                  <a:pt x="156" y="1197"/>
                </a:cubicBezTo>
                <a:cubicBezTo>
                  <a:pt x="70" y="1197"/>
                  <a:pt x="0" y="1128"/>
                  <a:pt x="0" y="1042"/>
                </a:cubicBezTo>
                <a:cubicBezTo>
                  <a:pt x="0" y="155"/>
                  <a:pt x="0" y="155"/>
                  <a:pt x="0" y="155"/>
                </a:cubicBezTo>
                <a:cubicBezTo>
                  <a:pt x="0" y="70"/>
                  <a:pt x="70" y="0"/>
                  <a:pt x="156" y="0"/>
                </a:cubicBezTo>
                <a:cubicBezTo>
                  <a:pt x="856" y="0"/>
                  <a:pt x="856" y="0"/>
                  <a:pt x="856" y="0"/>
                </a:cubicBezTo>
                <a:cubicBezTo>
                  <a:pt x="942" y="0"/>
                  <a:pt x="1011" y="70"/>
                  <a:pt x="1011" y="155"/>
                </a:cubicBezTo>
                <a:cubicBezTo>
                  <a:pt x="1011" y="1042"/>
                  <a:pt x="1011" y="1042"/>
                  <a:pt x="1011" y="1042"/>
                </a:cubicBezTo>
                <a:cubicBezTo>
                  <a:pt x="1011" y="1128"/>
                  <a:pt x="942" y="1197"/>
                  <a:pt x="856" y="119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3E4343"/>
              </a:solidFill>
            </a:endParaRPr>
          </a:p>
        </p:txBody>
      </p:sp>
      <p:sp>
        <p:nvSpPr>
          <p:cNvPr id="17" name="Rectangle 1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5" name="Picture Placeholder 8"/>
          <p:cNvSpPr>
            <a:spLocks noGrp="1"/>
          </p:cNvSpPr>
          <p:nvPr>
            <p:ph type="pic" sz="quarter" idx="10"/>
          </p:nvPr>
        </p:nvSpPr>
        <p:spPr>
          <a:xfrm>
            <a:off x="6981250" y="1944712"/>
            <a:ext cx="2576248" cy="3042812"/>
          </a:xfrm>
          <a:prstGeom prst="roundRect">
            <a:avLst>
              <a:gd name="adj" fmla="val 15188"/>
            </a:avLst>
          </a:prstGeom>
          <a:solidFill>
            <a:schemeClr val="tx1">
              <a:lumMod val="20000"/>
              <a:lumOff val="80000"/>
            </a:schemeClr>
          </a:solidFill>
        </p:spPr>
        <p:txBody>
          <a:bodyPr/>
          <a:lstStyle>
            <a:lvl1pPr marL="0" indent="0">
              <a:buNone/>
              <a:defRPr baseline="0">
                <a:solidFill>
                  <a:schemeClr val="bg1"/>
                </a:solidFill>
                <a:latin typeface="+mn-lt"/>
              </a:defRPr>
            </a:lvl1pPr>
          </a:lstStyle>
          <a:p>
            <a:pPr lvl="0"/>
            <a:r>
              <a:rPr lang="en-US" noProof="0"/>
              <a:t>Click icon to add picture</a:t>
            </a:r>
            <a:endParaRPr lang="en-US" noProof="0" dirty="0"/>
          </a:p>
        </p:txBody>
      </p:sp>
      <p:sp>
        <p:nvSpPr>
          <p:cNvPr id="21" name="Content Placeholder 21"/>
          <p:cNvSpPr>
            <a:spLocks noGrp="1"/>
          </p:cNvSpPr>
          <p:nvPr>
            <p:ph sz="quarter" idx="11"/>
          </p:nvPr>
        </p:nvSpPr>
        <p:spPr>
          <a:xfrm>
            <a:off x="381000" y="1971969"/>
            <a:ext cx="5334000" cy="3130550"/>
          </a:xfrm>
          <a:prstGeom prst="rect">
            <a:avLst/>
          </a:prstGeom>
        </p:spPr>
        <p:txBody>
          <a:bodyPr/>
          <a:lstStyle>
            <a:lvl1pPr>
              <a:defRPr b="0" i="0" baseline="0">
                <a:solidFill>
                  <a:schemeClr val="tx1"/>
                </a:solidFill>
                <a:latin typeface="+mn-lt"/>
                <a:ea typeface="Arial" charset="0"/>
                <a:cs typeface="Arial" charset="0"/>
              </a:defRPr>
            </a:lvl1pPr>
          </a:lstStyle>
          <a:p>
            <a:pPr lvl="0"/>
            <a:r>
              <a:rPr lang="en-US" noProof="0"/>
              <a:t>Click to edit Master text styles</a:t>
            </a:r>
          </a:p>
        </p:txBody>
      </p:sp>
      <p:sp>
        <p:nvSpPr>
          <p:cNvPr id="22"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icture Left - Text Right">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8" name="Text Placeholder 3"/>
          <p:cNvSpPr>
            <a:spLocks noGrp="1"/>
          </p:cNvSpPr>
          <p:nvPr>
            <p:ph type="body" sz="quarter" idx="13"/>
          </p:nvPr>
        </p:nvSpPr>
        <p:spPr>
          <a:xfrm>
            <a:off x="6540285" y="548680"/>
            <a:ext cx="4481512"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icture Right - Text Left">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7" name="Text Placeholder 3"/>
          <p:cNvSpPr>
            <a:spLocks noGrp="1"/>
          </p:cNvSpPr>
          <p:nvPr>
            <p:ph type="body" sz="quarter" idx="12"/>
          </p:nvPr>
        </p:nvSpPr>
        <p:spPr>
          <a:xfrm>
            <a:off x="381001" y="548680"/>
            <a:ext cx="52577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ictures - 3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9" name="Picture Placeholder 3"/>
          <p:cNvSpPr>
            <a:spLocks noGrp="1"/>
          </p:cNvSpPr>
          <p:nvPr>
            <p:ph type="pic" sz="quarter" idx="11"/>
          </p:nvPr>
        </p:nvSpPr>
        <p:spPr>
          <a:xfrm>
            <a:off x="4064400" y="0"/>
            <a:ext cx="40644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0" name="Picture Placeholder 3"/>
          <p:cNvSpPr>
            <a:spLocks noGrp="1"/>
          </p:cNvSpPr>
          <p:nvPr>
            <p:ph type="pic" sz="quarter" idx="12"/>
          </p:nvPr>
        </p:nvSpPr>
        <p:spPr>
          <a:xfrm>
            <a:off x="8128800" y="0"/>
            <a:ext cx="40632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6" name="Picture Placeholder 3"/>
          <p:cNvSpPr>
            <a:spLocks noGrp="1"/>
          </p:cNvSpPr>
          <p:nvPr>
            <p:ph type="pic" sz="quarter" idx="11"/>
          </p:nvPr>
        </p:nvSpPr>
        <p:spPr>
          <a:xfrm>
            <a:off x="4064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7" name="Picture Placeholder 3"/>
          <p:cNvSpPr>
            <a:spLocks noGrp="1"/>
          </p:cNvSpPr>
          <p:nvPr>
            <p:ph type="pic" sz="quarter" idx="12"/>
          </p:nvPr>
        </p:nvSpPr>
        <p:spPr>
          <a:xfrm>
            <a:off x="8128000" y="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8" name="Picture Placeholder 3"/>
          <p:cNvSpPr>
            <a:spLocks noGrp="1"/>
          </p:cNvSpPr>
          <p:nvPr>
            <p:ph type="pic" sz="quarter" idx="13"/>
          </p:nvPr>
        </p:nvSpPr>
        <p:spPr>
          <a:xfrm>
            <a:off x="8128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19" name="Picture Placeholder 3"/>
          <p:cNvSpPr>
            <a:spLocks noGrp="1"/>
          </p:cNvSpPr>
          <p:nvPr>
            <p:ph type="pic" sz="quarter" idx="14"/>
          </p:nvPr>
        </p:nvSpPr>
        <p:spPr>
          <a:xfrm>
            <a:off x="406400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20" name="Picture Placeholder 3"/>
          <p:cNvSpPr>
            <a:spLocks noGrp="1"/>
          </p:cNvSpPr>
          <p:nvPr>
            <p:ph type="pic" sz="quarter" idx="15"/>
          </p:nvPr>
        </p:nvSpPr>
        <p:spPr>
          <a:xfrm>
            <a:off x="0" y="3429000"/>
            <a:ext cx="4064000" cy="3429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icture - Fullscreen">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ulscreen Double Im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
        <p:nvSpPr>
          <p:cNvPr id="3" name="Picture Placeholder 3"/>
          <p:cNvSpPr>
            <a:spLocks noGrp="1"/>
          </p:cNvSpPr>
          <p:nvPr>
            <p:ph type="pic" sz="quarter" idx="11"/>
          </p:nvPr>
        </p:nvSpPr>
        <p:spPr>
          <a:xfrm>
            <a:off x="6096000" y="0"/>
            <a:ext cx="6096000" cy="6858000"/>
          </a:xfrm>
          <a:prstGeom prst="rect">
            <a:avLst/>
          </a:prstGeom>
        </p:spPr>
        <p:txBody>
          <a:bodyPr/>
          <a:lstStyle>
            <a:lvl1pPr marL="0" indent="0">
              <a:buNone/>
              <a:defRPr b="0" i="0" baseline="0">
                <a:solidFill>
                  <a:schemeClr val="tx1">
                    <a:lumMod val="75000"/>
                    <a:lumOff val="25000"/>
                  </a:schemeClr>
                </a:solidFill>
                <a:latin typeface="+mn-lt"/>
                <a:cs typeface="Arial" charset="0"/>
              </a:defRPr>
            </a:lvl1pPr>
          </a:lstStyle>
          <a:p>
            <a:pPr lvl="0"/>
            <a:r>
              <a:rPr lang="en-US" noProof="0"/>
              <a:t>Click icon to add picture</a:t>
            </a:r>
            <a:endParaRPr lang="en-US" noProof="0"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mpetitors">
    <p:bg>
      <p:bgPr>
        <a:solidFill>
          <a:srgbClr val="F7F7F7"/>
        </a:solidFill>
        <a:effectLst/>
      </p:bgPr>
    </p:bg>
    <p:spTree>
      <p:nvGrpSpPr>
        <p:cNvPr id="1" name=""/>
        <p:cNvGrpSpPr/>
        <p:nvPr/>
      </p:nvGrpSpPr>
      <p:grpSpPr>
        <a:xfrm>
          <a:off x="0" y="0"/>
          <a:ext cx="0" cy="0"/>
          <a:chOff x="0" y="0"/>
          <a:chExt cx="0" cy="0"/>
        </a:xfrm>
      </p:grpSpPr>
      <p:sp>
        <p:nvSpPr>
          <p:cNvPr id="11"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2"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20" name="Rectangle 19"/>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3" name="Picture Placeholder 2"/>
          <p:cNvSpPr>
            <a:spLocks noGrp="1"/>
          </p:cNvSpPr>
          <p:nvPr>
            <p:ph type="pic" sz="quarter" idx="11"/>
          </p:nvPr>
        </p:nvSpPr>
        <p:spPr>
          <a:xfrm>
            <a:off x="1172069"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3" name="Picture Placeholder 2"/>
          <p:cNvSpPr>
            <a:spLocks noGrp="1"/>
          </p:cNvSpPr>
          <p:nvPr>
            <p:ph type="pic" sz="quarter" idx="12"/>
          </p:nvPr>
        </p:nvSpPr>
        <p:spPr>
          <a:xfrm>
            <a:off x="3830366"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4" name="Picture Placeholder 2"/>
          <p:cNvSpPr>
            <a:spLocks noGrp="1"/>
          </p:cNvSpPr>
          <p:nvPr>
            <p:ph type="pic" sz="quarter" idx="13"/>
          </p:nvPr>
        </p:nvSpPr>
        <p:spPr>
          <a:xfrm>
            <a:off x="6488663"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5" name="Picture Placeholder 2"/>
          <p:cNvSpPr>
            <a:spLocks noGrp="1"/>
          </p:cNvSpPr>
          <p:nvPr>
            <p:ph type="pic" sz="quarter" idx="14"/>
          </p:nvPr>
        </p:nvSpPr>
        <p:spPr>
          <a:xfrm>
            <a:off x="9146960" y="2515800"/>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6" name="Picture Placeholder 2"/>
          <p:cNvSpPr>
            <a:spLocks noGrp="1"/>
          </p:cNvSpPr>
          <p:nvPr>
            <p:ph type="pic" sz="quarter" idx="15"/>
          </p:nvPr>
        </p:nvSpPr>
        <p:spPr>
          <a:xfrm>
            <a:off x="1172069"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7" name="Picture Placeholder 2"/>
          <p:cNvSpPr>
            <a:spLocks noGrp="1"/>
          </p:cNvSpPr>
          <p:nvPr>
            <p:ph type="pic" sz="quarter" idx="16"/>
          </p:nvPr>
        </p:nvSpPr>
        <p:spPr>
          <a:xfrm>
            <a:off x="3830366"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8" name="Picture Placeholder 2"/>
          <p:cNvSpPr>
            <a:spLocks noGrp="1"/>
          </p:cNvSpPr>
          <p:nvPr>
            <p:ph type="pic" sz="quarter" idx="17"/>
          </p:nvPr>
        </p:nvSpPr>
        <p:spPr>
          <a:xfrm>
            <a:off x="6488663"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19" name="Picture Placeholder 2"/>
          <p:cNvSpPr>
            <a:spLocks noGrp="1"/>
          </p:cNvSpPr>
          <p:nvPr>
            <p:ph type="pic" sz="quarter" idx="18"/>
          </p:nvPr>
        </p:nvSpPr>
        <p:spPr>
          <a:xfrm>
            <a:off x="9146960" y="4167046"/>
            <a:ext cx="1872972" cy="1134250"/>
          </a:xfrm>
          <a:prstGeom prst="rect">
            <a:avLst/>
          </a:prstGeom>
        </p:spPr>
        <p:txBody>
          <a:bodyPr/>
          <a:lstStyle>
            <a:lvl1pPr marL="0" indent="0">
              <a:buNone/>
              <a:defRPr sz="1400">
                <a:latin typeface="+mn-lt"/>
              </a:defRPr>
            </a:lvl1pPr>
          </a:lstStyle>
          <a:p>
            <a:pPr lvl="0"/>
            <a:r>
              <a:rPr lang="en-US" noProof="0"/>
              <a:t>Click icon to add picture</a:t>
            </a:r>
            <a:endParaRPr lang="en-US" noProof="0" dirty="0"/>
          </a:p>
        </p:txBody>
      </p:sp>
      <p:sp>
        <p:nvSpPr>
          <p:cNvPr id="21" name="Text Placeholder 3"/>
          <p:cNvSpPr>
            <a:spLocks noGrp="1"/>
          </p:cNvSpPr>
          <p:nvPr>
            <p:ph type="body" sz="quarter" idx="20"/>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People">
    <p:bg>
      <p:bgPr>
        <a:solidFill>
          <a:srgbClr val="F7F7F7"/>
        </a:solidFill>
        <a:effectLst/>
      </p:bgPr>
    </p:bg>
    <p:spTree>
      <p:nvGrpSpPr>
        <p:cNvPr id="1" name=""/>
        <p:cNvGrpSpPr/>
        <p:nvPr/>
      </p:nvGrpSpPr>
      <p:grpSpPr>
        <a:xfrm>
          <a:off x="0" y="0"/>
          <a:ext cx="0" cy="0"/>
          <a:chOff x="0" y="0"/>
          <a:chExt cx="0" cy="0"/>
        </a:xfrm>
      </p:grpSpPr>
      <p:sp>
        <p:nvSpPr>
          <p:cNvPr id="5"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6"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Rectangle 6"/>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Picture Placeholder 2"/>
          <p:cNvSpPr>
            <a:spLocks noGrp="1"/>
          </p:cNvSpPr>
          <p:nvPr>
            <p:ph type="pic" sz="quarter" idx="10"/>
          </p:nvPr>
        </p:nvSpPr>
        <p:spPr>
          <a:xfrm>
            <a:off x="2095500" y="2084199"/>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a:latin typeface="+mn-lt"/>
              </a:defRPr>
            </a:lvl1pPr>
          </a:lstStyle>
          <a:p>
            <a:pPr lvl="0"/>
            <a:r>
              <a:rPr lang="en-US" noProof="0"/>
              <a:t>Click icon to add picture</a:t>
            </a:r>
            <a:endParaRPr lang="fr-FR" noProof="0" dirty="0"/>
          </a:p>
        </p:txBody>
      </p:sp>
      <p:sp>
        <p:nvSpPr>
          <p:cNvPr id="3" name="Picture Placeholder 2"/>
          <p:cNvSpPr>
            <a:spLocks noGrp="1"/>
          </p:cNvSpPr>
          <p:nvPr>
            <p:ph type="pic" sz="quarter" idx="11"/>
          </p:nvPr>
        </p:nvSpPr>
        <p:spPr>
          <a:xfrm>
            <a:off x="8134642" y="2149621"/>
            <a:ext cx="1961858" cy="1961858"/>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8" name="Text Placeholder 3"/>
          <p:cNvSpPr>
            <a:spLocks noGrp="1"/>
          </p:cNvSpPr>
          <p:nvPr>
            <p:ph type="body" sz="quarter" idx="12"/>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People">
    <p:bg>
      <p:bgPr>
        <a:solidFill>
          <a:srgbClr val="F7F7F7"/>
        </a:solidFill>
        <a:effectLst/>
      </p:bgPr>
    </p:bg>
    <p:spTree>
      <p:nvGrpSpPr>
        <p:cNvPr id="1" name=""/>
        <p:cNvGrpSpPr/>
        <p:nvPr/>
      </p:nvGrpSpPr>
      <p:grpSpPr>
        <a:xfrm>
          <a:off x="0" y="0"/>
          <a:ext cx="0" cy="0"/>
          <a:chOff x="0" y="0"/>
          <a:chExt cx="0" cy="0"/>
        </a:xfrm>
      </p:grpSpPr>
      <p:sp>
        <p:nvSpPr>
          <p:cNvPr id="6"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Rectangle 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1413649"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303478"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193307" y="233345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9" name="Text Placeholder 3"/>
          <p:cNvSpPr>
            <a:spLocks noGrp="1"/>
          </p:cNvSpPr>
          <p:nvPr>
            <p:ph type="body" sz="quarter" idx="14"/>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latin typeface="Arial" charset="0"/>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People">
    <p:bg>
      <p:bgPr>
        <a:solidFill>
          <a:srgbClr val="F7F7F7"/>
        </a:solidFill>
        <a:effectLst/>
      </p:bgPr>
    </p:bg>
    <p:spTree>
      <p:nvGrpSpPr>
        <p:cNvPr id="1" name=""/>
        <p:cNvGrpSpPr/>
        <p:nvPr/>
      </p:nvGrpSpPr>
      <p:grpSpPr>
        <a:xfrm>
          <a:off x="0" y="0"/>
          <a:ext cx="0" cy="0"/>
          <a:chOff x="0" y="0"/>
          <a:chExt cx="0" cy="0"/>
        </a:xfrm>
      </p:grpSpPr>
      <p:sp>
        <p:nvSpPr>
          <p:cNvPr id="7"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8"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9" name="Rectangle 8"/>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839788"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3820607"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9782244"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6801426" y="2230407"/>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Text Placeholder 3"/>
          <p:cNvSpPr>
            <a:spLocks noGrp="1"/>
          </p:cNvSpPr>
          <p:nvPr>
            <p:ph type="body" sz="quarter" idx="15"/>
          </p:nvPr>
        </p:nvSpPr>
        <p:spPr>
          <a:xfrm>
            <a:off x="381001" y="548680"/>
            <a:ext cx="6095999" cy="701731"/>
          </a:xfrm>
          <a:prstGeom prst="rect">
            <a:avLst/>
          </a:prstGeom>
        </p:spPr>
        <p:txBody>
          <a:bodyPr wrap="square" lIns="0">
            <a:spAutoFit/>
          </a:bodyPr>
          <a:lstStyle>
            <a:lvl1pPr marL="0" indent="0">
              <a:buNone/>
              <a:defRPr sz="4400" b="1" i="0" baseline="0">
                <a:solidFill>
                  <a:schemeClr val="tx2"/>
                </a:solidFill>
                <a:latin typeface="+mn-lt"/>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x People">
    <p:bg>
      <p:bgPr>
        <a:solidFill>
          <a:srgbClr val="F7F7F7"/>
        </a:solidFill>
        <a:effectLst/>
      </p:bgPr>
    </p:bg>
    <p:spTree>
      <p:nvGrpSpPr>
        <p:cNvPr id="1" name=""/>
        <p:cNvGrpSpPr/>
        <p:nvPr/>
      </p:nvGrpSpPr>
      <p:grpSpPr>
        <a:xfrm>
          <a:off x="0" y="0"/>
          <a:ext cx="0" cy="0"/>
          <a:chOff x="0" y="0"/>
          <a:chExt cx="0" cy="0"/>
        </a:xfrm>
      </p:grpSpPr>
      <p:sp>
        <p:nvSpPr>
          <p:cNvPr id="9" name="Isosceles Triangle 10"/>
          <p:cNvSpPr/>
          <p:nvPr userDrawn="1"/>
        </p:nvSpPr>
        <p:spPr>
          <a:xfrm>
            <a:off x="9420225" y="4468813"/>
            <a:ext cx="2771775" cy="2389187"/>
          </a:xfrm>
          <a:prstGeom prst="triangle">
            <a:avLst>
              <a:gd name="adj" fmla="val 100000"/>
            </a:avLst>
          </a:prstGeom>
          <a:solidFill>
            <a:schemeClr val="tx1">
              <a:lumMod val="65000"/>
              <a:lumOff val="3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7" name="Isosceles Triangle 9"/>
          <p:cNvSpPr/>
          <p:nvPr userDrawn="1"/>
        </p:nvSpPr>
        <p:spPr>
          <a:xfrm>
            <a:off x="10188575" y="5130800"/>
            <a:ext cx="2003425" cy="1727200"/>
          </a:xfrm>
          <a:prstGeom prst="triangle">
            <a:avLst>
              <a:gd name="adj" fmla="val 100000"/>
            </a:avLst>
          </a:prstGeom>
          <a:solidFill>
            <a:schemeClr val="tx1">
              <a:lumMod val="65000"/>
              <a:lumOff val="35000"/>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rgbClr val="FFFFFF"/>
              </a:solidFill>
            </a:endParaRPr>
          </a:p>
        </p:txBody>
      </p:sp>
      <p:sp>
        <p:nvSpPr>
          <p:cNvPr id="18" name="Rectangle 17"/>
          <p:cNvSpPr/>
          <p:nvPr userDrawn="1"/>
        </p:nvSpPr>
        <p:spPr>
          <a:xfrm>
            <a:off x="-11113" y="-50800"/>
            <a:ext cx="12228513" cy="166688"/>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Picture Placeholder 2"/>
          <p:cNvSpPr>
            <a:spLocks noGrp="1"/>
          </p:cNvSpPr>
          <p:nvPr>
            <p:ph type="pic" sz="quarter" idx="11"/>
          </p:nvPr>
        </p:nvSpPr>
        <p:spPr>
          <a:xfrm>
            <a:off x="2226886"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1" name="Picture Placeholder 2"/>
          <p:cNvSpPr>
            <a:spLocks noGrp="1"/>
          </p:cNvSpPr>
          <p:nvPr>
            <p:ph type="pic" sz="quarter" idx="12"/>
          </p:nvPr>
        </p:nvSpPr>
        <p:spPr>
          <a:xfrm>
            <a:off x="5207705"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2" name="Picture Placeholder 2"/>
          <p:cNvSpPr>
            <a:spLocks noGrp="1"/>
          </p:cNvSpPr>
          <p:nvPr>
            <p:ph type="pic" sz="quarter" idx="13"/>
          </p:nvPr>
        </p:nvSpPr>
        <p:spPr>
          <a:xfrm>
            <a:off x="2226885" y="4155506"/>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3" name="Picture Placeholder 2"/>
          <p:cNvSpPr>
            <a:spLocks noGrp="1"/>
          </p:cNvSpPr>
          <p:nvPr>
            <p:ph type="pic" sz="quarter" idx="14"/>
          </p:nvPr>
        </p:nvSpPr>
        <p:spPr>
          <a:xfrm>
            <a:off x="8188524" y="173904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4" name="Picture Placeholder 2"/>
          <p:cNvSpPr>
            <a:spLocks noGrp="1"/>
          </p:cNvSpPr>
          <p:nvPr>
            <p:ph type="pic" sz="quarter" idx="15"/>
          </p:nvPr>
        </p:nvSpPr>
        <p:spPr>
          <a:xfrm>
            <a:off x="5207705"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5" name="Picture Placeholder 2"/>
          <p:cNvSpPr>
            <a:spLocks noGrp="1"/>
          </p:cNvSpPr>
          <p:nvPr>
            <p:ph type="pic" sz="quarter" idx="16"/>
          </p:nvPr>
        </p:nvSpPr>
        <p:spPr>
          <a:xfrm>
            <a:off x="8188524" y="4138659"/>
            <a:ext cx="1588275" cy="1588275"/>
          </a:xfrm>
          <a:prstGeom prst="ellipse">
            <a:avLst/>
          </a:prstGeom>
          <a:ln>
            <a:gradFill flip="none" rotWithShape="1">
              <a:gsLst>
                <a:gs pos="100000">
                  <a:srgbClr val="5C2B61"/>
                </a:gs>
                <a:gs pos="65000">
                  <a:srgbClr val="C52F7E"/>
                </a:gs>
                <a:gs pos="0">
                  <a:srgbClr val="FBCD13"/>
                </a:gs>
              </a:gsLst>
              <a:path path="circle">
                <a:fillToRect l="100000" t="100000"/>
              </a:path>
              <a:tileRect r="-100000" b="-100000"/>
            </a:gradFill>
          </a:ln>
        </p:spPr>
        <p:txBody>
          <a:bodyPr/>
          <a:lstStyle>
            <a:lvl1pPr>
              <a:defRPr lang="fr-FR" dirty="0">
                <a:latin typeface="+mn-lt"/>
              </a:defRPr>
            </a:lvl1pPr>
          </a:lstStyle>
          <a:p>
            <a:pPr lvl="0"/>
            <a:r>
              <a:rPr lang="en-US" noProof="0"/>
              <a:t>Click icon to add picture</a:t>
            </a:r>
            <a:endParaRPr lang="fr-FR" noProof="0" dirty="0"/>
          </a:p>
        </p:txBody>
      </p:sp>
      <p:sp>
        <p:nvSpPr>
          <p:cNvPr id="16" name="Text Placeholder 3"/>
          <p:cNvSpPr>
            <a:spLocks noGrp="1"/>
          </p:cNvSpPr>
          <p:nvPr>
            <p:ph type="body" sz="quarter" idx="17"/>
          </p:nvPr>
        </p:nvSpPr>
        <p:spPr>
          <a:xfrm>
            <a:off x="381001" y="548680"/>
            <a:ext cx="6095999" cy="701731"/>
          </a:xfrm>
          <a:prstGeom prst="rect">
            <a:avLst/>
          </a:prstGeom>
        </p:spPr>
        <p:txBody>
          <a:bodyPr wrap="square" lIns="0">
            <a:spAutoFit/>
          </a:bodyPr>
          <a:lstStyle>
            <a:lvl1pPr>
              <a:defRPr lang="en-US" sz="4400" b="1" i="0" baseline="0" noProof="0" dirty="0">
                <a:solidFill>
                  <a:schemeClr val="tx2"/>
                </a:solidFill>
                <a:ea typeface="Arial" charset="0"/>
                <a:cs typeface="Arial" charset="0"/>
              </a:defRPr>
            </a:lvl1pPr>
          </a:lstStyle>
          <a:p>
            <a:pPr lvl="0"/>
            <a:r>
              <a:rPr lang="en-US" noProof="0"/>
              <a:t>Click to edit Master text styles</a:t>
            </a: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54602"/>
            <a:ext cx="12192000" cy="6858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a:endParaRPr lang="en-US" sz="2400" kern="0" dirty="0">
              <a:solidFill>
                <a:srgbClr val="1E88DA"/>
              </a:solidFill>
              <a:sym typeface="Arial"/>
            </a:endParaRPr>
          </a:p>
        </p:txBody>
      </p:sp>
      <p:sp>
        <p:nvSpPr>
          <p:cNvPr id="2" name="Title 1"/>
          <p:cNvSpPr>
            <a:spLocks noGrp="1"/>
          </p:cNvSpPr>
          <p:nvPr>
            <p:ph type="title"/>
          </p:nvPr>
        </p:nvSpPr>
        <p:spPr>
          <a:xfrm>
            <a:off x="347716" y="127271"/>
            <a:ext cx="11284181" cy="1036181"/>
          </a:xfrm>
          <a:prstGeom prst="rect">
            <a:avLst/>
          </a:prstGeom>
        </p:spPr>
        <p:txBody>
          <a:bodyPr wrap="square" anchor="ctr" anchorCtr="0">
            <a:noAutofit/>
          </a:bodyPr>
          <a:lstStyle>
            <a:lvl1pPr>
              <a:lnSpc>
                <a:spcPts val="4000"/>
              </a:lnSpc>
              <a:defRPr sz="3467" baseline="0">
                <a:solidFill>
                  <a:srgbClr val="000000"/>
                </a:solidFill>
              </a:defRPr>
            </a:lvl1pPr>
          </a:lstStyle>
          <a:p>
            <a:r>
              <a:rPr lang="en-US" dirty="0"/>
              <a:t>Click to edit Master title</a:t>
            </a:r>
          </a:p>
        </p:txBody>
      </p:sp>
      <p:sp>
        <p:nvSpPr>
          <p:cNvPr id="9" name="Rectangle 8"/>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2" name="Shape 1396"/>
          <p:cNvSpPr/>
          <p:nvPr userDrawn="1"/>
        </p:nvSpPr>
        <p:spPr>
          <a:xfrm>
            <a:off x="0"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8189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1" Type="http://schemas.openxmlformats.org/officeDocument/2006/relationships/slideLayout" Target="../slideLayouts/slideLayout66.xml"/><Relationship Id="rId22" Type="http://schemas.openxmlformats.org/officeDocument/2006/relationships/slideLayout" Target="../slideLayouts/slideLayout67.xml"/><Relationship Id="rId23" Type="http://schemas.openxmlformats.org/officeDocument/2006/relationships/slideLayout" Target="../slideLayouts/slideLayout68.xml"/><Relationship Id="rId24" Type="http://schemas.openxmlformats.org/officeDocument/2006/relationships/slideLayout" Target="../slideLayouts/slideLayout69.xml"/><Relationship Id="rId25" Type="http://schemas.openxmlformats.org/officeDocument/2006/relationships/slideLayout" Target="../slideLayouts/slideLayout70.xml"/><Relationship Id="rId26" Type="http://schemas.openxmlformats.org/officeDocument/2006/relationships/slideLayout" Target="../slideLayouts/slideLayout71.xml"/><Relationship Id="rId27" Type="http://schemas.openxmlformats.org/officeDocument/2006/relationships/slideLayout" Target="../slideLayouts/slideLayout72.xml"/><Relationship Id="rId28" Type="http://schemas.openxmlformats.org/officeDocument/2006/relationships/slideLayout" Target="../slideLayouts/slideLayout73.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30" Type="http://schemas.openxmlformats.org/officeDocument/2006/relationships/slideLayout" Target="../slideLayouts/slideLayout75.xml"/><Relationship Id="rId31" Type="http://schemas.openxmlformats.org/officeDocument/2006/relationships/slideLayout" Target="../slideLayouts/slideLayout76.xml"/><Relationship Id="rId32" Type="http://schemas.openxmlformats.org/officeDocument/2006/relationships/slideLayout" Target="../slideLayouts/slideLayout77.xml"/><Relationship Id="rId9" Type="http://schemas.openxmlformats.org/officeDocument/2006/relationships/slideLayout" Target="../slideLayouts/slideLayout54.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3" Type="http://schemas.openxmlformats.org/officeDocument/2006/relationships/slideLayout" Target="../slideLayouts/slideLayout78.xml"/><Relationship Id="rId34" Type="http://schemas.openxmlformats.org/officeDocument/2006/relationships/theme" Target="../theme/theme3.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slideLayout" Target="../slideLayouts/slideLayout61.xml"/><Relationship Id="rId17" Type="http://schemas.openxmlformats.org/officeDocument/2006/relationships/slideLayout" Target="../slideLayouts/slideLayout62.xml"/><Relationship Id="rId18" Type="http://schemas.openxmlformats.org/officeDocument/2006/relationships/slideLayout" Target="../slideLayouts/slideLayout63.xml"/><Relationship Id="rId1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87.xml"/><Relationship Id="rId20" Type="http://schemas.openxmlformats.org/officeDocument/2006/relationships/slideLayout" Target="../slideLayouts/slideLayout98.xml"/><Relationship Id="rId21" Type="http://schemas.openxmlformats.org/officeDocument/2006/relationships/slideLayout" Target="../slideLayouts/slideLayout99.xml"/><Relationship Id="rId22" Type="http://schemas.openxmlformats.org/officeDocument/2006/relationships/theme" Target="../theme/theme4.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slideLayout" Target="../slideLayouts/slideLayout92.xml"/><Relationship Id="rId15" Type="http://schemas.openxmlformats.org/officeDocument/2006/relationships/slideLayout" Target="../slideLayouts/slideLayout93.xml"/><Relationship Id="rId16" Type="http://schemas.openxmlformats.org/officeDocument/2006/relationships/slideLayout" Target="../slideLayouts/slideLayout94.xml"/><Relationship Id="rId17" Type="http://schemas.openxmlformats.org/officeDocument/2006/relationships/slideLayout" Target="../slideLayouts/slideLayout95.xml"/><Relationship Id="rId18" Type="http://schemas.openxmlformats.org/officeDocument/2006/relationships/slideLayout" Target="../slideLayouts/slideLayout96.xml"/><Relationship Id="rId19" Type="http://schemas.openxmlformats.org/officeDocument/2006/relationships/slideLayout" Target="../slideLayouts/slideLayout97.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slideLayout" Target="../slideLayouts/slideLayout119.xml"/><Relationship Id="rId21" Type="http://schemas.openxmlformats.org/officeDocument/2006/relationships/slideLayout" Target="../slideLayouts/slideLayout120.xml"/><Relationship Id="rId22" Type="http://schemas.openxmlformats.org/officeDocument/2006/relationships/slideLayout" Target="../slideLayouts/slideLayout121.xml"/><Relationship Id="rId23" Type="http://schemas.openxmlformats.org/officeDocument/2006/relationships/theme" Target="../theme/theme5.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slideLayout" Target="../slideLayouts/slideLayout111.xml"/><Relationship Id="rId13" Type="http://schemas.openxmlformats.org/officeDocument/2006/relationships/slideLayout" Target="../slideLayouts/slideLayout112.xml"/><Relationship Id="rId14" Type="http://schemas.openxmlformats.org/officeDocument/2006/relationships/slideLayout" Target="../slideLayouts/slideLayout113.xml"/><Relationship Id="rId15" Type="http://schemas.openxmlformats.org/officeDocument/2006/relationships/slideLayout" Target="../slideLayouts/slideLayout114.xml"/><Relationship Id="rId16" Type="http://schemas.openxmlformats.org/officeDocument/2006/relationships/slideLayout" Target="../slideLayouts/slideLayout115.xml"/><Relationship Id="rId17" Type="http://schemas.openxmlformats.org/officeDocument/2006/relationships/slideLayout" Target="../slideLayouts/slideLayout116.xml"/><Relationship Id="rId18" Type="http://schemas.openxmlformats.org/officeDocument/2006/relationships/slideLayout" Target="../slideLayouts/slideLayout117.xml"/><Relationship Id="rId19" Type="http://schemas.openxmlformats.org/officeDocument/2006/relationships/slideLayout" Target="../slideLayouts/slideLayout11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slideLayout" Target="../slideLayouts/slideLayout141.xml"/><Relationship Id="rId21" Type="http://schemas.openxmlformats.org/officeDocument/2006/relationships/slideLayout" Target="../slideLayouts/slideLayout142.xml"/><Relationship Id="rId22" Type="http://schemas.openxmlformats.org/officeDocument/2006/relationships/theme" Target="../theme/theme6.xml"/><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slideLayout" Target="../slideLayouts/slideLayout133.xml"/><Relationship Id="rId13" Type="http://schemas.openxmlformats.org/officeDocument/2006/relationships/slideLayout" Target="../slideLayouts/slideLayout134.xml"/><Relationship Id="rId14" Type="http://schemas.openxmlformats.org/officeDocument/2006/relationships/slideLayout" Target="../slideLayouts/slideLayout135.xml"/><Relationship Id="rId15" Type="http://schemas.openxmlformats.org/officeDocument/2006/relationships/slideLayout" Target="../slideLayouts/slideLayout136.xml"/><Relationship Id="rId16" Type="http://schemas.openxmlformats.org/officeDocument/2006/relationships/slideLayout" Target="../slideLayouts/slideLayout137.xml"/><Relationship Id="rId17" Type="http://schemas.openxmlformats.org/officeDocument/2006/relationships/slideLayout" Target="../slideLayouts/slideLayout138.xml"/><Relationship Id="rId18" Type="http://schemas.openxmlformats.org/officeDocument/2006/relationships/slideLayout" Target="../slideLayouts/slideLayout139.xml"/><Relationship Id="rId19" Type="http://schemas.openxmlformats.org/officeDocument/2006/relationships/slideLayout" Target="../slideLayouts/slideLayout140.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51.xml"/><Relationship Id="rId20" Type="http://schemas.openxmlformats.org/officeDocument/2006/relationships/slideLayout" Target="../slideLayouts/slideLayout162.xml"/><Relationship Id="rId21" Type="http://schemas.openxmlformats.org/officeDocument/2006/relationships/slideLayout" Target="../slideLayouts/slideLayout163.xml"/><Relationship Id="rId22" Type="http://schemas.openxmlformats.org/officeDocument/2006/relationships/slideLayout" Target="../slideLayouts/slideLayout164.xml"/><Relationship Id="rId23" Type="http://schemas.openxmlformats.org/officeDocument/2006/relationships/slideLayout" Target="../slideLayouts/slideLayout165.xml"/><Relationship Id="rId24" Type="http://schemas.openxmlformats.org/officeDocument/2006/relationships/theme" Target="../theme/theme7.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Relationship Id="rId15" Type="http://schemas.openxmlformats.org/officeDocument/2006/relationships/slideLayout" Target="../slideLayouts/slideLayout157.xml"/><Relationship Id="rId16" Type="http://schemas.openxmlformats.org/officeDocument/2006/relationships/slideLayout" Target="../slideLayouts/slideLayout158.xml"/><Relationship Id="rId17" Type="http://schemas.openxmlformats.org/officeDocument/2006/relationships/slideLayout" Target="../slideLayouts/slideLayout159.xml"/><Relationship Id="rId18" Type="http://schemas.openxmlformats.org/officeDocument/2006/relationships/slideLayout" Target="../slideLayouts/slideLayout160.xml"/><Relationship Id="rId19" Type="http://schemas.openxmlformats.org/officeDocument/2006/relationships/slideLayout" Target="../slideLayouts/slideLayout161.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slideLayout" Target="../slideLayouts/slideLayout185.xml"/><Relationship Id="rId21" Type="http://schemas.openxmlformats.org/officeDocument/2006/relationships/slideLayout" Target="../slideLayouts/slideLayout186.xml"/><Relationship Id="rId22" Type="http://schemas.openxmlformats.org/officeDocument/2006/relationships/slideLayout" Target="../slideLayouts/slideLayout187.xml"/><Relationship Id="rId23" Type="http://schemas.openxmlformats.org/officeDocument/2006/relationships/slideLayout" Target="../slideLayouts/slideLayout188.xml"/><Relationship Id="rId24" Type="http://schemas.openxmlformats.org/officeDocument/2006/relationships/slideLayout" Target="../slideLayouts/slideLayout189.xml"/><Relationship Id="rId25" Type="http://schemas.openxmlformats.org/officeDocument/2006/relationships/slideLayout" Target="../slideLayouts/slideLayout190.xml"/><Relationship Id="rId26" Type="http://schemas.openxmlformats.org/officeDocument/2006/relationships/theme" Target="../theme/theme8.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slideLayout" Target="../slideLayouts/slideLayout183.xml"/><Relationship Id="rId19" Type="http://schemas.openxmlformats.org/officeDocument/2006/relationships/slideLayout" Target="../slideLayouts/slideLayout184.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 id="2147483877" r:id="rId23"/>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11571288" y="6530975"/>
            <a:ext cx="223837"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fld id="{5371013A-2614-4123-989B-714FCB84F606}" type="slidenum">
              <a:rPr lang="en-US" sz="1000" smtClean="0">
                <a:solidFill>
                  <a:srgbClr val="3E4343">
                    <a:lumMod val="60000"/>
                    <a:lumOff val="40000"/>
                  </a:srgbClr>
                </a:solidFill>
                <a:latin typeface="Arial" charset="0"/>
                <a:ea typeface="Arial" charset="0"/>
                <a:cs typeface="Arial" charset="0"/>
              </a:rPr>
              <a:pPr algn="r" eaLnBrk="1" hangingPunct="1">
                <a:defRPr/>
              </a:pPr>
              <a:t>‹#›</a:t>
            </a:fld>
            <a:endParaRPr lang="en-US" sz="1000" dirty="0">
              <a:solidFill>
                <a:srgbClr val="3E4343">
                  <a:lumMod val="60000"/>
                  <a:lumOff val="40000"/>
                </a:srgbClr>
              </a:solidFill>
              <a:latin typeface="Arial" charset="0"/>
              <a:ea typeface="Arial" charset="0"/>
              <a:cs typeface="Arial" charset="0"/>
            </a:endParaRPr>
          </a:p>
        </p:txBody>
      </p:sp>
      <p:sp>
        <p:nvSpPr>
          <p:cNvPr id="6" name="Rectangle 5"/>
          <p:cNvSpPr/>
          <p:nvPr userDrawn="1"/>
        </p:nvSpPr>
        <p:spPr>
          <a:xfrm>
            <a:off x="82322" y="6625370"/>
            <a:ext cx="12109678" cy="253916"/>
          </a:xfrm>
          <a:prstGeom prst="rect">
            <a:avLst/>
          </a:prstGeom>
        </p:spPr>
        <p:txBody>
          <a:bodyPr wrap="square">
            <a:spAutoFit/>
          </a:bodyPr>
          <a:lstStyle/>
          <a:p>
            <a:r>
              <a:rPr lang="en-US" sz="1050">
                <a:solidFill>
                  <a:srgbClr val="3E4343"/>
                </a:solidFill>
              </a:rPr>
              <a:t>This information is provided solely for your evaluation of IBM's products and offerings for potential purchase and may not be shared or provided to any third party without IBM's express written approval. </a:t>
            </a:r>
          </a:p>
        </p:txBody>
      </p:sp>
    </p:spTree>
    <p:extLst>
      <p:ext uri="{BB962C8B-B14F-4D97-AF65-F5344CB8AC3E}">
        <p14:creationId xmlns:p14="http://schemas.microsoft.com/office/powerpoint/2010/main" val="209514669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Lst>
  <p:hf sldNum="0" hd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defRPr>
      </a:lvl5pPr>
      <a:lvl6pPr marL="457200" algn="l" rtl="0" fontAlgn="base">
        <a:lnSpc>
          <a:spcPct val="90000"/>
        </a:lnSpc>
        <a:spcBef>
          <a:spcPct val="0"/>
        </a:spcBef>
        <a:spcAft>
          <a:spcPct val="0"/>
        </a:spcAft>
        <a:defRPr sz="4400">
          <a:solidFill>
            <a:schemeClr val="tx1"/>
          </a:solidFill>
          <a:latin typeface="Arial Black" panose="020B0A04020102020204" pitchFamily="34" charset="0"/>
        </a:defRPr>
      </a:lvl6pPr>
      <a:lvl7pPr marL="914400" algn="l" rtl="0" fontAlgn="base">
        <a:lnSpc>
          <a:spcPct val="90000"/>
        </a:lnSpc>
        <a:spcBef>
          <a:spcPct val="0"/>
        </a:spcBef>
        <a:spcAft>
          <a:spcPct val="0"/>
        </a:spcAft>
        <a:defRPr sz="4400">
          <a:solidFill>
            <a:schemeClr val="tx1"/>
          </a:solidFill>
          <a:latin typeface="Arial Black" panose="020B0A04020102020204" pitchFamily="34" charset="0"/>
        </a:defRPr>
      </a:lvl7pPr>
      <a:lvl8pPr marL="1371600" algn="l" rtl="0" fontAlgn="base">
        <a:lnSpc>
          <a:spcPct val="90000"/>
        </a:lnSpc>
        <a:spcBef>
          <a:spcPct val="0"/>
        </a:spcBef>
        <a:spcAft>
          <a:spcPct val="0"/>
        </a:spcAft>
        <a:defRPr sz="4400">
          <a:solidFill>
            <a:schemeClr val="tx1"/>
          </a:solidFill>
          <a:latin typeface="Arial Black" panose="020B0A04020102020204" pitchFamily="34" charset="0"/>
        </a:defRPr>
      </a:lvl8pPr>
      <a:lvl9pPr marL="1828800" algn="l" rtl="0" fontAlgn="base">
        <a:lnSpc>
          <a:spcPct val="90000"/>
        </a:lnSpc>
        <a:spcBef>
          <a:spcPct val="0"/>
        </a:spcBef>
        <a:spcAft>
          <a:spcPct val="0"/>
        </a:spcAft>
        <a:defRPr sz="4400">
          <a:solidFill>
            <a:schemeClr val="tx1"/>
          </a:solidFill>
          <a:latin typeface="Arial Black" panose="020B0A040201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xml"/><Relationship Id="rId3"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hyperlink" Target="https://developer.ibm.com/code/patterns/industrial-visual-analysis/" TargetMode="External"/><Relationship Id="rId5" Type="http://schemas.openxmlformats.org/officeDocument/2006/relationships/hyperlink" Target="https://developer.ibm.com/code/patterns/detect-voltage-anomalies-in-household-iot-devices/" TargetMode="External"/><Relationship Id="rId6" Type="http://schemas.openxmlformats.org/officeDocument/2006/relationships/hyperlink" Target="https://developer.ibm.com/code/patterns/develop-an-iot-asset-tracking-app-using-blockchain/" TargetMode="External"/><Relationship Id="rId1" Type="http://schemas.openxmlformats.org/officeDocument/2006/relationships/slideLayout" Target="../slideLayouts/slideLayout16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hyperlink" Target="https://developer.ibm.com/code/patterns/build-an-ios-game-powered-by-core-ml-and-watson-visual-recognition/" TargetMode="External"/><Relationship Id="rId5" Type="http://schemas.openxmlformats.org/officeDocument/2006/relationships/hyperlink" Target="https://developer.ibm.com/code/patterns/locate-and-count-items-with-object-detection/" TargetMode="External"/><Relationship Id="rId6" Type="http://schemas.openxmlformats.org/officeDocument/2006/relationships/hyperlink" Target="https://developer.ibm.com/code/patterns/classify-vehicle-damage-images/" TargetMode="External"/><Relationship Id="rId1" Type="http://schemas.openxmlformats.org/officeDocument/2006/relationships/slideLayout" Target="../slideLayouts/slideLayout16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33.xml"/><Relationship Id="rId2"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8.tiff"/><Relationship Id="rId5" Type="http://schemas.openxmlformats.org/officeDocument/2006/relationships/image" Target="../media/image69.png"/><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70.tiff"/><Relationship Id="rId5" Type="http://schemas.openxmlformats.org/officeDocument/2006/relationships/image" Target="../media/image71.tiff"/><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 Type="http://schemas.openxmlformats.org/officeDocument/2006/relationships/slideLayout" Target="../slideLayouts/slideLayout33.xml"/><Relationship Id="rId2"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ibm.com/code/patterns/build-a-blockchain-network/" TargetMode="External"/><Relationship Id="rId4" Type="http://schemas.openxmlformats.org/officeDocument/2006/relationships/hyperlink" Target="https://developer.ibm.com/code/patterns/deploy-an-asset-transfer-app-using-blockchain/" TargetMode="External"/><Relationship Id="rId5" Type="http://schemas.openxmlformats.org/officeDocument/2006/relationships/hyperlink" Target="https://developer.ibm.com/code/patterns/create-a-real-time-payments-app/" TargetMode="External"/><Relationship Id="rId6" Type="http://schemas.openxmlformats.org/officeDocument/2006/relationships/hyperlink" Target="https://developer.ibm.com/code/patterns/track-donations-blockchain/" TargetMode="External"/><Relationship Id="rId7" Type="http://schemas.openxmlformats.org/officeDocument/2006/relationships/hyperlink" Target="https://developer.ibm.com/code/patterns/automate-business-processes-via-blockchain-events/" TargetMode="External"/><Relationship Id="rId8" Type="http://schemas.openxmlformats.org/officeDocument/2006/relationships/hyperlink" Target="https://developer.ibm.com/code/patterns/create-financial-applications-using-apis-on-mainframe/" TargetMode="External"/><Relationship Id="rId1" Type="http://schemas.openxmlformats.org/officeDocument/2006/relationships/slideLayout" Target="../slideLayouts/slideLayout123.xml"/><Relationship Id="rId2" Type="http://schemas.openxmlformats.org/officeDocument/2006/relationships/image" Target="../media/image52.jpe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developer.ibm.com/code/patterns/create-mobile-handwritten-hangul-translation-app/" TargetMode="External"/><Relationship Id="rId5" Type="http://schemas.openxmlformats.org/officeDocument/2006/relationships/hyperlink" Target="https://developer.ibm.com/code/patterns/analyze-twitter-handles-and-hashtags-for-sentiment-and-content/" TargetMode="External"/><Relationship Id="rId6" Type="http://schemas.openxmlformats.org/officeDocument/2006/relationships/hyperlink" Target="https://developer.ibm.com/code/patterns/deploy-serverless-multilingual-conference-room/" TargetMode="External"/><Relationship Id="rId7" Type="http://schemas.openxmlformats.org/officeDocument/2006/relationships/hyperlink" Target="https://developer.ibm.com/code/patterns/create-an-app-to-perform-intelligent-searches-on-data/" TargetMode="External"/><Relationship Id="rId1" Type="http://schemas.openxmlformats.org/officeDocument/2006/relationships/slideLayout" Target="../slideLayouts/slideLayout16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developer.ibm.com/code/patterns/classify-icd-10-data-with-watson/" TargetMode="External"/><Relationship Id="rId5" Type="http://schemas.openxmlformats.org/officeDocument/2006/relationships/hyperlink" Target="https://developer.ibm.com/code/patterns/create-and-deploy-a-scoring-model-to-predict-heartrate-failure/" TargetMode="External"/><Relationship Id="rId6" Type="http://schemas.openxmlformats.org/officeDocument/2006/relationships/hyperlink" Target="https://developer.ibm.com/code/patterns/develop-web-based-mobile-health-app-uses-machine-learning/" TargetMode="External"/><Relationship Id="rId7" Type="http://schemas.openxmlformats.org/officeDocument/2006/relationships/hyperlink" Target="https://developer.ibm.com/code/patterns/create-visualizations-to-understand-food-insecurity/" TargetMode="External"/><Relationship Id="rId8" Type="http://schemas.openxmlformats.org/officeDocument/2006/relationships/hyperlink" Target="https://developer.ibm.com/code/patterns/analyze-open-medical-data-sets-to-gain-insights/" TargetMode="External"/><Relationship Id="rId1" Type="http://schemas.openxmlformats.org/officeDocument/2006/relationships/slideLayout" Target="../slideLayouts/slideLayout16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4" Type="http://schemas.openxmlformats.org/officeDocument/2006/relationships/hyperlink" Target="https://developer.ibm.com/code/patterns/cloud-based-air-traffic-control-application/" TargetMode="External"/><Relationship Id="rId5" Type="http://schemas.openxmlformats.org/officeDocument/2006/relationships/hyperlink" Target="https://developer.ibm.com/code/patterns/analyze-san-francisco-traffic-data-with-ibm-pixiedust-and-data-science-experience/" TargetMode="External"/><Relationship Id="rId6" Type="http://schemas.openxmlformats.org/officeDocument/2006/relationships/hyperlink" Target="https://developer.ibm.com/code/patterns/assemble-a-pizza-ordering-chatbot-dialog/" TargetMode="External"/><Relationship Id="rId1" Type="http://schemas.openxmlformats.org/officeDocument/2006/relationships/slideLayout" Target="../slideLayouts/slideLayout163.xml"/><Relationship Id="rId2"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12</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780727" y="28542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smtClean="0">
                <a:latin typeface="+mn-lt"/>
              </a:rPr>
              <a:t>REGISTRATION</a:t>
            </a:r>
            <a:endParaRPr lang="en-US" sz="4400" b="1" dirty="0">
              <a:latin typeface="+mn-lt"/>
            </a:endParaRPr>
          </a:p>
        </p:txBody>
      </p:sp>
    </p:spTree>
    <p:extLst>
      <p:ext uri="{BB962C8B-B14F-4D97-AF65-F5344CB8AC3E}">
        <p14:creationId xmlns:p14="http://schemas.microsoft.com/office/powerpoint/2010/main" val="87261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13</a:t>
            </a:fld>
            <a:endParaRPr lang="en-US"/>
          </a:p>
        </p:txBody>
      </p:sp>
      <p:sp>
        <p:nvSpPr>
          <p:cNvPr id="3" name="Footer Placeholder 2"/>
          <p:cNvSpPr>
            <a:spLocks noGrp="1"/>
          </p:cNvSpPr>
          <p:nvPr>
            <p:ph type="ftr" sz="quarter" idx="11"/>
          </p:nvPr>
        </p:nvSpPr>
        <p:spPr/>
        <p:txBody>
          <a:bodyPr/>
          <a:lstStyle/>
          <a:p>
            <a:r>
              <a:rPr lang="en-US" smtClean="0"/>
              <a:t>DOC ID / Month XX, 2018 / © 2018 IBM Corporation</a:t>
            </a:r>
            <a:endParaRPr lang="en-US" dirty="0"/>
          </a:p>
        </p:txBody>
      </p:sp>
      <p:sp>
        <p:nvSpPr>
          <p:cNvPr id="4" name="Title 5">
            <a:extLst>
              <a:ext uri="{FF2B5EF4-FFF2-40B4-BE49-F238E27FC236}">
                <a16:creationId xmlns="" xmlns:a16="http://schemas.microsoft.com/office/drawing/2014/main" id="{0B897357-01BF-064F-831A-B65403E8EFA2}"/>
              </a:ext>
            </a:extLst>
          </p:cNvPr>
          <p:cNvSpPr txBox="1">
            <a:spLocks/>
          </p:cNvSpPr>
          <p:nvPr/>
        </p:nvSpPr>
        <p:spPr>
          <a:xfrm>
            <a:off x="2463227" y="2384361"/>
            <a:ext cx="6591873" cy="674751"/>
          </a:xfrm>
          <a:prstGeom prst="rect">
            <a:avLst/>
          </a:prstGeom>
        </p:spPr>
        <p:txBody>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4400" b="1" dirty="0">
                <a:latin typeface="+mn-lt"/>
              </a:rPr>
              <a:t>Technology Outlook – Cloud , AI and </a:t>
            </a:r>
            <a:r>
              <a:rPr lang="en-US" sz="4400" b="1" dirty="0" err="1">
                <a:latin typeface="+mn-lt"/>
              </a:rPr>
              <a:t>IoT</a:t>
            </a:r>
            <a:r>
              <a:rPr lang="en-US" sz="4400" b="1" dirty="0">
                <a:latin typeface="+mn-lt"/>
              </a:rPr>
              <a:t> Services</a:t>
            </a:r>
          </a:p>
        </p:txBody>
      </p:sp>
    </p:spTree>
    <p:extLst>
      <p:ext uri="{BB962C8B-B14F-4D97-AF65-F5344CB8AC3E}">
        <p14:creationId xmlns:p14="http://schemas.microsoft.com/office/powerpoint/2010/main" val="158845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003" y="431506"/>
            <a:ext cx="11334935" cy="676948"/>
          </a:xfrm>
          <a:prstGeom prst="rect">
            <a:avLst/>
          </a:prstGeom>
        </p:spPr>
        <p:txBody>
          <a:bodyPr vert="horz" lIns="0" tIns="0" rIns="0" bIns="0" rtlCol="0" anchor="ctr">
            <a:noAutofit/>
          </a:bodyPr>
          <a:lstStyle>
            <a:lvl1pPr algn="l" defTabSz="914126" rtl="0" eaLnBrk="1" latinLnBrk="0" hangingPunct="1">
              <a:lnSpc>
                <a:spcPct val="80000"/>
              </a:lnSpc>
              <a:spcBef>
                <a:spcPct val="0"/>
              </a:spcBef>
              <a:buNone/>
              <a:defRPr sz="3599" kern="1200">
                <a:solidFill>
                  <a:schemeClr val="tx1"/>
                </a:solidFill>
                <a:latin typeface="+mj-lt"/>
                <a:ea typeface="+mj-ea"/>
                <a:cs typeface="+mj-cs"/>
              </a:defRPr>
            </a:lvl1pPr>
          </a:lstStyle>
          <a:p>
            <a:pPr>
              <a:lnSpc>
                <a:spcPct val="100000"/>
              </a:lnSpc>
            </a:pPr>
            <a:r>
              <a:rPr lang="en-US" sz="3200" b="1">
                <a:solidFill>
                  <a:srgbClr val="323232"/>
                </a:solidFill>
                <a:latin typeface="Arial" charset="0"/>
                <a:ea typeface="Arial" charset="0"/>
                <a:cs typeface="Arial" charset="0"/>
              </a:rPr>
              <a:t>IBM Cloud has IaaS </a:t>
            </a:r>
            <a:r>
              <a:rPr lang="en-US" sz="3200" b="1" dirty="0">
                <a:solidFill>
                  <a:srgbClr val="323232"/>
                </a:solidFill>
                <a:latin typeface="Arial" charset="0"/>
                <a:ea typeface="Arial" charset="0"/>
                <a:cs typeface="Arial" charset="0"/>
              </a:rPr>
              <a:t>/ PaaS services in ONE Cloud Platform</a:t>
            </a:r>
          </a:p>
        </p:txBody>
      </p:sp>
      <p:sp>
        <p:nvSpPr>
          <p:cNvPr id="19" name="Shape 3321"/>
          <p:cNvSpPr/>
          <p:nvPr/>
        </p:nvSpPr>
        <p:spPr>
          <a:xfrm flipV="1">
            <a:off x="1699805" y="1397524"/>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0" name="TextBox 19"/>
          <p:cNvSpPr txBox="1"/>
          <p:nvPr/>
        </p:nvSpPr>
        <p:spPr>
          <a:xfrm>
            <a:off x="1683951" y="1499211"/>
            <a:ext cx="2049259" cy="307777"/>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 Industry</a:t>
            </a:r>
          </a:p>
        </p:txBody>
      </p:sp>
      <p:sp>
        <p:nvSpPr>
          <p:cNvPr id="21" name="TextBox 20"/>
          <p:cNvSpPr txBox="1"/>
          <p:nvPr/>
        </p:nvSpPr>
        <p:spPr>
          <a:xfrm>
            <a:off x="1683951" y="5261437"/>
            <a:ext cx="1642092" cy="307777"/>
          </a:xfrm>
          <a:prstGeom prst="rect">
            <a:avLst/>
          </a:prstGeom>
          <a:noFill/>
        </p:spPr>
        <p:txBody>
          <a:bodyPr wrap="square" rtlCol="0">
            <a:spAutoFit/>
          </a:bodyPr>
          <a:lstStyle/>
          <a:p>
            <a:pPr defTabSz="914377"/>
            <a:r>
              <a:rPr lang="en-US" sz="1400" b="1">
                <a:solidFill>
                  <a:srgbClr val="363C3C"/>
                </a:solidFill>
                <a:ea typeface="HelvNeue Light for IBM" charset="0"/>
                <a:cs typeface="Arial"/>
              </a:rPr>
              <a:t>Infrastructure</a:t>
            </a:r>
            <a:endParaRPr lang="en-US" sz="1400" b="1" dirty="0">
              <a:solidFill>
                <a:srgbClr val="363C3C"/>
              </a:solidFill>
              <a:ea typeface="HelvNeue Light for IBM" charset="0"/>
              <a:cs typeface="Arial"/>
            </a:endParaRPr>
          </a:p>
        </p:txBody>
      </p:sp>
      <p:sp>
        <p:nvSpPr>
          <p:cNvPr id="22" name="Shape 3321"/>
          <p:cNvSpPr/>
          <p:nvPr/>
        </p:nvSpPr>
        <p:spPr>
          <a:xfrm>
            <a:off x="1699805" y="4856091"/>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3" name="TextBox 22"/>
          <p:cNvSpPr txBox="1"/>
          <p:nvPr/>
        </p:nvSpPr>
        <p:spPr>
          <a:xfrm>
            <a:off x="1683951" y="3906016"/>
            <a:ext cx="1642091" cy="523220"/>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Developer</a:t>
            </a:r>
            <a:br>
              <a:rPr lang="en-US" sz="1400" b="1" dirty="0">
                <a:solidFill>
                  <a:srgbClr val="363C3C"/>
                </a:solidFill>
                <a:ea typeface="HelvNeue Light for IBM" charset="0"/>
                <a:cs typeface="Arial"/>
              </a:rPr>
            </a:br>
            <a:r>
              <a:rPr lang="en-US" sz="1400" b="1" dirty="0">
                <a:solidFill>
                  <a:srgbClr val="363C3C"/>
                </a:solidFill>
                <a:ea typeface="HelvNeue Light for IBM" charset="0"/>
                <a:cs typeface="Arial"/>
              </a:rPr>
              <a:t>Tools</a:t>
            </a:r>
          </a:p>
        </p:txBody>
      </p:sp>
      <p:sp>
        <p:nvSpPr>
          <p:cNvPr id="24" name="Shape 3321"/>
          <p:cNvSpPr/>
          <p:nvPr/>
        </p:nvSpPr>
        <p:spPr>
          <a:xfrm flipV="1">
            <a:off x="1699805" y="2171638"/>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sp>
        <p:nvSpPr>
          <p:cNvPr id="25" name="Left Bracket 24"/>
          <p:cNvSpPr/>
          <p:nvPr/>
        </p:nvSpPr>
        <p:spPr>
          <a:xfrm>
            <a:off x="1026907" y="1287507"/>
            <a:ext cx="248153" cy="4856462"/>
          </a:xfrm>
          <a:prstGeom prst="leftBracket">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endParaRPr lang="en-US" sz="1400">
              <a:solidFill>
                <a:srgbClr val="6D7777"/>
              </a:solidFill>
              <a:cs typeface="Arial"/>
            </a:endParaRPr>
          </a:p>
        </p:txBody>
      </p:sp>
      <p:sp>
        <p:nvSpPr>
          <p:cNvPr id="27" name="TextBox 26"/>
          <p:cNvSpPr txBox="1"/>
          <p:nvPr/>
        </p:nvSpPr>
        <p:spPr>
          <a:xfrm>
            <a:off x="1683951" y="2360608"/>
            <a:ext cx="1642091" cy="738664"/>
          </a:xfrm>
          <a:prstGeom prst="rect">
            <a:avLst/>
          </a:prstGeom>
          <a:noFill/>
        </p:spPr>
        <p:txBody>
          <a:bodyPr wrap="square" rtlCol="0">
            <a:spAutoFit/>
          </a:bodyPr>
          <a:lstStyle/>
          <a:p>
            <a:pPr defTabSz="914377"/>
            <a:r>
              <a:rPr lang="en-US" sz="1400" b="1" dirty="0">
                <a:solidFill>
                  <a:srgbClr val="363C3C"/>
                </a:solidFill>
                <a:ea typeface="HelvNeue Light for IBM" charset="0"/>
                <a:cs typeface="Arial"/>
              </a:rPr>
              <a:t>Cognitive</a:t>
            </a:r>
          </a:p>
          <a:p>
            <a:pPr defTabSz="914377"/>
            <a:r>
              <a:rPr lang="en-US" sz="1400" b="1" dirty="0">
                <a:solidFill>
                  <a:srgbClr val="363C3C"/>
                </a:solidFill>
                <a:ea typeface="HelvNeue Light for IBM" charset="0"/>
                <a:cs typeface="Arial"/>
              </a:rPr>
              <a:t> </a:t>
            </a:r>
          </a:p>
          <a:p>
            <a:pPr defTabSz="914377"/>
            <a:r>
              <a:rPr lang="en-US" sz="1400" b="1" dirty="0">
                <a:solidFill>
                  <a:srgbClr val="363C3C"/>
                </a:solidFill>
                <a:ea typeface="HelvNeue Light for IBM" charset="0"/>
                <a:cs typeface="Arial"/>
              </a:rPr>
              <a:t>Data &amp; Analytics</a:t>
            </a:r>
          </a:p>
        </p:txBody>
      </p:sp>
      <p:sp>
        <p:nvSpPr>
          <p:cNvPr id="28" name="Shape 3321"/>
          <p:cNvSpPr/>
          <p:nvPr/>
        </p:nvSpPr>
        <p:spPr>
          <a:xfrm>
            <a:off x="1699805" y="3502250"/>
            <a:ext cx="1676375" cy="0"/>
          </a:xfrm>
          <a:prstGeom prst="line">
            <a:avLst/>
          </a:prstGeom>
          <a:ln w="12700">
            <a:solidFill>
              <a:srgbClr val="808080"/>
            </a:solidFill>
            <a:miter lim="400000"/>
          </a:ln>
        </p:spPr>
        <p:txBody>
          <a:bodyPr lIns="60957" tIns="60957" rIns="60957" bIns="60957"/>
          <a:lstStyle/>
          <a:p>
            <a:pPr defTabSz="914377"/>
            <a:endParaRPr sz="1400">
              <a:solidFill>
                <a:prstClr val="black"/>
              </a:solidFill>
              <a:cs typeface="Arial"/>
            </a:endParaRPr>
          </a:p>
        </p:txBody>
      </p:sp>
      <p:grpSp>
        <p:nvGrpSpPr>
          <p:cNvPr id="29" name="Group 28"/>
          <p:cNvGrpSpPr/>
          <p:nvPr/>
        </p:nvGrpSpPr>
        <p:grpSpPr>
          <a:xfrm>
            <a:off x="3482003" y="4848652"/>
            <a:ext cx="7121515" cy="663497"/>
            <a:chOff x="2166377" y="3274275"/>
            <a:chExt cx="4955623" cy="548640"/>
          </a:xfrm>
          <a:solidFill>
            <a:schemeClr val="tx1">
              <a:lumMod val="85000"/>
              <a:lumOff val="15000"/>
            </a:schemeClr>
          </a:solidFill>
        </p:grpSpPr>
        <p:sp>
          <p:nvSpPr>
            <p:cNvPr id="30" name="Shape 3333"/>
            <p:cNvSpPr/>
            <p:nvPr/>
          </p:nvSpPr>
          <p:spPr>
            <a:xfrm>
              <a:off x="2166377"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1" name="Shape 3333"/>
            <p:cNvSpPr/>
            <p:nvPr/>
          </p:nvSpPr>
          <p:spPr>
            <a:xfrm>
              <a:off x="3826766" y="3274275"/>
              <a:ext cx="1629242"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2" name="Shape 3333"/>
            <p:cNvSpPr/>
            <p:nvPr/>
          </p:nvSpPr>
          <p:spPr>
            <a:xfrm>
              <a:off x="5498365" y="3274275"/>
              <a:ext cx="1623635" cy="548640"/>
            </a:xfrm>
            <a:prstGeom prst="rect">
              <a:avLst/>
            </a:prstGeom>
            <a:grpFill/>
            <a:ln w="12700" cap="flat">
              <a:noFill/>
              <a:miter lim="400000"/>
            </a:ln>
            <a:effectLst/>
          </p:spPr>
          <p:txBody>
            <a:bodyPr wrap="square" lIns="67733" tIns="67733" rIns="67733" bIns="67733" numCol="1" anchor="t">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33" name="Shape 3334"/>
            <p:cNvSpPr/>
            <p:nvPr/>
          </p:nvSpPr>
          <p:spPr>
            <a:xfrm>
              <a:off x="2473936" y="3312615"/>
              <a:ext cx="98734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Compute</a:t>
              </a:r>
              <a:endParaRPr sz="1400" b="1" dirty="0">
                <a:solidFill>
                  <a:srgbClr val="FFFFFF"/>
                </a:solidFill>
                <a:ea typeface="Calibri" charset="0"/>
                <a:cs typeface="Arial"/>
                <a:sym typeface="HelvNeue Bold for IBM"/>
              </a:endParaRPr>
            </a:p>
          </p:txBody>
        </p:sp>
        <p:sp>
          <p:nvSpPr>
            <p:cNvPr id="34" name="Shape 3334"/>
            <p:cNvSpPr/>
            <p:nvPr/>
          </p:nvSpPr>
          <p:spPr>
            <a:xfrm>
              <a:off x="4146790" y="3323252"/>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Storage</a:t>
              </a:r>
              <a:endParaRPr sz="1400" b="1" dirty="0">
                <a:solidFill>
                  <a:srgbClr val="FFFFFF"/>
                </a:solidFill>
                <a:ea typeface="Calibri" charset="0"/>
                <a:cs typeface="Arial"/>
                <a:sym typeface="HelvNeue Bold for IBM"/>
              </a:endParaRPr>
            </a:p>
          </p:txBody>
        </p:sp>
        <p:sp>
          <p:nvSpPr>
            <p:cNvPr id="35" name="Shape 3334"/>
            <p:cNvSpPr/>
            <p:nvPr/>
          </p:nvSpPr>
          <p:spPr>
            <a:xfrm>
              <a:off x="5816348" y="3312613"/>
              <a:ext cx="987667" cy="178149"/>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609539">
                <a:defRPr sz="3000">
                  <a:solidFill>
                    <a:srgbClr val="FFFFFF"/>
                  </a:solidFill>
                  <a:latin typeface="HelvNeue Bold for IBM"/>
                  <a:ea typeface="HelvNeue Bold for IBM"/>
                  <a:cs typeface="HelvNeue Bold for IBM"/>
                  <a:sym typeface="HelvNeue Bold for IBM"/>
                </a:defRPr>
              </a:pPr>
              <a:r>
                <a:rPr lang="en-US" sz="1400" b="1" dirty="0">
                  <a:solidFill>
                    <a:srgbClr val="FFFFFF"/>
                  </a:solidFill>
                  <a:ea typeface="Calibri" charset="0"/>
                  <a:cs typeface="Arial"/>
                  <a:sym typeface="HelvNeue Bold for IBM"/>
                </a:rPr>
                <a:t>Network</a:t>
              </a:r>
              <a:endParaRPr sz="1400" b="1" dirty="0">
                <a:solidFill>
                  <a:srgbClr val="FFFFFF"/>
                </a:solidFill>
                <a:ea typeface="Calibri" charset="0"/>
                <a:cs typeface="Arial"/>
                <a:sym typeface="HelvNeue Bold for IBM"/>
              </a:endParaRPr>
            </a:p>
          </p:txBody>
        </p:sp>
      </p:grpSp>
      <p:sp>
        <p:nvSpPr>
          <p:cNvPr id="36" name="Shape 3339"/>
          <p:cNvSpPr/>
          <p:nvPr/>
        </p:nvSpPr>
        <p:spPr>
          <a:xfrm>
            <a:off x="3484352" y="5565478"/>
            <a:ext cx="5323538" cy="561747"/>
          </a:xfrm>
          <a:prstGeom prst="rect">
            <a:avLst/>
          </a:prstGeom>
          <a:solidFill>
            <a:schemeClr val="tx1">
              <a:lumMod val="85000"/>
              <a:lumOff val="15000"/>
            </a:schemeClr>
          </a:solidFill>
          <a:ln w="12700">
            <a:miter lim="400000"/>
          </a:ln>
        </p:spPr>
        <p:txBody>
          <a:bodyPr lIns="67733" tIns="67733" rIns="67733" bIns="67733" anchor="ctr"/>
          <a:lstStyle/>
          <a:p>
            <a:pPr algn="ctr" defTabSz="609539">
              <a:defRPr sz="3000">
                <a:solidFill>
                  <a:srgbClr val="FFFFFF"/>
                </a:solidFill>
                <a:latin typeface="HelvNeue Bold for IBM"/>
                <a:ea typeface="HelvNeue Bold for IBM"/>
                <a:cs typeface="HelvNeue Bold for IBM"/>
                <a:sym typeface="HelvNeue Bold for IBM"/>
              </a:defRPr>
            </a:pPr>
            <a:endParaRPr lang="en-US" sz="1400" b="1" dirty="0">
              <a:solidFill>
                <a:srgbClr val="FFFFFF"/>
              </a:solidFill>
              <a:ea typeface="Calibri" charset="0"/>
              <a:cs typeface="Arial"/>
              <a:sym typeface="HelvNeue Bold for IBM"/>
            </a:endParaRPr>
          </a:p>
        </p:txBody>
      </p:sp>
      <p:sp>
        <p:nvSpPr>
          <p:cNvPr id="37" name="Rectangle 36"/>
          <p:cNvSpPr/>
          <p:nvPr/>
        </p:nvSpPr>
        <p:spPr>
          <a:xfrm>
            <a:off x="4008941" y="5550905"/>
            <a:ext cx="72336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Public</a:t>
            </a:r>
            <a:endParaRPr lang="en-US" sz="1400" dirty="0">
              <a:solidFill>
                <a:srgbClr val="6D7777"/>
              </a:solidFill>
              <a:ea typeface="Calibri" charset="0"/>
              <a:cs typeface="Arial"/>
            </a:endParaRPr>
          </a:p>
        </p:txBody>
      </p:sp>
      <p:sp>
        <p:nvSpPr>
          <p:cNvPr id="38" name="Rectangle 37"/>
          <p:cNvSpPr/>
          <p:nvPr/>
        </p:nvSpPr>
        <p:spPr>
          <a:xfrm>
            <a:off x="6623838" y="5550905"/>
            <a:ext cx="1042723"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Dedicated</a:t>
            </a:r>
            <a:endParaRPr lang="en-US" sz="1400" dirty="0">
              <a:solidFill>
                <a:srgbClr val="6D7777"/>
              </a:solidFill>
              <a:ea typeface="Calibri" charset="0"/>
              <a:cs typeface="Arial"/>
            </a:endParaRPr>
          </a:p>
        </p:txBody>
      </p:sp>
      <p:sp>
        <p:nvSpPr>
          <p:cNvPr id="39" name="Rectangle 38"/>
          <p:cNvSpPr/>
          <p:nvPr/>
        </p:nvSpPr>
        <p:spPr>
          <a:xfrm>
            <a:off x="3879833" y="5796081"/>
            <a:ext cx="1180276"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Multi-Tenant</a:t>
            </a:r>
            <a:endParaRPr lang="en-US" sz="1400" dirty="0">
              <a:solidFill>
                <a:srgbClr val="6D7777">
                  <a:lumMod val="20000"/>
                  <a:lumOff val="80000"/>
                </a:srgbClr>
              </a:solidFill>
              <a:ea typeface="Calibri" charset="0"/>
              <a:cs typeface="Arial"/>
            </a:endParaRPr>
          </a:p>
        </p:txBody>
      </p:sp>
      <p:sp>
        <p:nvSpPr>
          <p:cNvPr id="40" name="Rectangle 39"/>
          <p:cNvSpPr/>
          <p:nvPr/>
        </p:nvSpPr>
        <p:spPr>
          <a:xfrm>
            <a:off x="6655766" y="5806774"/>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41" name="Shape 3341"/>
          <p:cNvSpPr/>
          <p:nvPr/>
        </p:nvSpPr>
        <p:spPr>
          <a:xfrm>
            <a:off x="3476506"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Containers</a:t>
            </a:r>
          </a:p>
        </p:txBody>
      </p:sp>
      <p:sp>
        <p:nvSpPr>
          <p:cNvPr id="42" name="Shape 3341"/>
          <p:cNvSpPr/>
          <p:nvPr/>
        </p:nvSpPr>
        <p:spPr>
          <a:xfrm>
            <a:off x="52669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Cloud Foundry</a:t>
            </a:r>
          </a:p>
        </p:txBody>
      </p:sp>
      <p:sp>
        <p:nvSpPr>
          <p:cNvPr id="43" name="Shape 3341"/>
          <p:cNvSpPr/>
          <p:nvPr/>
        </p:nvSpPr>
        <p:spPr>
          <a:xfrm>
            <a:off x="7057305" y="4114829"/>
            <a:ext cx="1738277"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Event-Driven</a:t>
            </a:r>
          </a:p>
        </p:txBody>
      </p:sp>
      <p:sp>
        <p:nvSpPr>
          <p:cNvPr id="44" name="Shape 3341"/>
          <p:cNvSpPr/>
          <p:nvPr/>
        </p:nvSpPr>
        <p:spPr>
          <a:xfrm>
            <a:off x="8854190" y="4114829"/>
            <a:ext cx="176274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a:solidFill>
                  <a:srgbClr val="FFFFFF"/>
                </a:solidFill>
                <a:effectLst>
                  <a:outerShdw blurRad="38100" dist="12700" dir="5400000" rotWithShape="0">
                    <a:srgbClr val="000000">
                      <a:alpha val="50000"/>
                    </a:srgbClr>
                  </a:outerShdw>
                </a:effectLst>
                <a:ea typeface="Calibri" charset="0"/>
                <a:cs typeface="Arial"/>
                <a:sym typeface="HelvNeue Light for IBM"/>
              </a:rPr>
              <a:t>Run-Times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5" name="Shape 3333"/>
          <p:cNvSpPr/>
          <p:nvPr/>
        </p:nvSpPr>
        <p:spPr>
          <a:xfrm>
            <a:off x="8849973" y="5565478"/>
            <a:ext cx="1757800" cy="561017"/>
          </a:xfrm>
          <a:prstGeom prst="rect">
            <a:avLst/>
          </a:prstGeom>
          <a:solidFill>
            <a:schemeClr val="tx1">
              <a:lumMod val="50000"/>
              <a:lumOff val="50000"/>
            </a:schemeClr>
          </a:solidFill>
          <a:ln w="12700" cap="flat">
            <a:noFill/>
            <a:miter lim="400000"/>
          </a:ln>
          <a:effectLst/>
        </p:spPr>
        <p:txBody>
          <a:bodyPr wrap="square" lIns="67733" tIns="67733" rIns="67733" bIns="67733" numCol="1" anchor="ctr">
            <a:noAutofit/>
          </a:bodyP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endParaRPr sz="140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46" name="Rectangle 45"/>
          <p:cNvSpPr/>
          <p:nvPr/>
        </p:nvSpPr>
        <p:spPr>
          <a:xfrm>
            <a:off x="9356874" y="5550905"/>
            <a:ext cx="653582" cy="307777"/>
          </a:xfrm>
          <a:prstGeom prst="rect">
            <a:avLst/>
          </a:prstGeom>
          <a:noFill/>
        </p:spPr>
        <p:txBody>
          <a:bodyPr wrap="none">
            <a:spAutoFit/>
          </a:bodyPr>
          <a:lstStyle/>
          <a:p>
            <a:pPr defTabSz="1219140"/>
            <a:r>
              <a:rPr lang="en-US" sz="1400" b="1" dirty="0">
                <a:solidFill>
                  <a:srgbClr val="FFFFFF"/>
                </a:solidFill>
                <a:ea typeface="Calibri" charset="0"/>
                <a:cs typeface="Arial"/>
                <a:sym typeface="HelvNeue Bold for IBM"/>
              </a:rPr>
              <a:t>Local</a:t>
            </a:r>
            <a:endParaRPr lang="en-US" sz="1400" dirty="0">
              <a:solidFill>
                <a:srgbClr val="6D7777"/>
              </a:solidFill>
              <a:ea typeface="Calibri" charset="0"/>
              <a:cs typeface="Arial"/>
            </a:endParaRPr>
          </a:p>
        </p:txBody>
      </p:sp>
      <p:sp>
        <p:nvSpPr>
          <p:cNvPr id="47" name="Rectangle 46"/>
          <p:cNvSpPr/>
          <p:nvPr/>
        </p:nvSpPr>
        <p:spPr>
          <a:xfrm>
            <a:off x="5511023" y="6124771"/>
            <a:ext cx="1122059" cy="307777"/>
          </a:xfrm>
          <a:prstGeom prst="rect">
            <a:avLst/>
          </a:prstGeom>
          <a:noFill/>
        </p:spPr>
        <p:txBody>
          <a:bodyPr wrap="none">
            <a:spAutoFit/>
          </a:bodyPr>
          <a:lstStyle/>
          <a:p>
            <a:pPr defTabSz="1219140"/>
            <a:r>
              <a:rPr lang="en-US" sz="1400" b="1">
                <a:solidFill>
                  <a:prstClr val="black"/>
                </a:solidFill>
                <a:ea typeface="Arial" charset="0"/>
                <a:cs typeface="Arial"/>
                <a:sym typeface="HelvNeue Bold for IBM"/>
              </a:rPr>
              <a:t>IBM  Cloud</a:t>
            </a:r>
            <a:endParaRPr lang="en-US" sz="1400" b="1" dirty="0">
              <a:solidFill>
                <a:prstClr val="black"/>
              </a:solidFill>
              <a:cs typeface="Arial"/>
            </a:endParaRPr>
          </a:p>
        </p:txBody>
      </p:sp>
      <p:grpSp>
        <p:nvGrpSpPr>
          <p:cNvPr id="48" name="Group 47"/>
          <p:cNvGrpSpPr/>
          <p:nvPr/>
        </p:nvGrpSpPr>
        <p:grpSpPr>
          <a:xfrm>
            <a:off x="3516371" y="1393281"/>
            <a:ext cx="7101120" cy="534860"/>
            <a:chOff x="3513141" y="1310812"/>
            <a:chExt cx="6495832" cy="617329"/>
          </a:xfrm>
          <a:solidFill>
            <a:schemeClr val="accent1"/>
          </a:solidFill>
        </p:grpSpPr>
        <p:sp>
          <p:nvSpPr>
            <p:cNvPr id="49" name="Shape 3324"/>
            <p:cNvSpPr/>
            <p:nvPr/>
          </p:nvSpPr>
          <p:spPr>
            <a:xfrm>
              <a:off x="3513141" y="1310812"/>
              <a:ext cx="1205780" cy="617329"/>
            </a:xfrm>
            <a:prstGeom prst="rect">
              <a:avLst/>
            </a:prstGeom>
            <a:grpFill/>
            <a:ln w="12700">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50800" dist="38100" dir="2700000" algn="tl" rotWithShape="0">
                      <a:prstClr val="black">
                        <a:alpha val="40000"/>
                      </a:prstClr>
                    </a:outerShdw>
                  </a:effectLst>
                  <a:ea typeface="Calibri" charset="0"/>
                  <a:cs typeface="Arial"/>
                  <a:sym typeface="HelvNeue Light for IBM"/>
                </a:rPr>
                <a:t>IoT</a:t>
              </a:r>
              <a:endParaRPr sz="1400" b="1" dirty="0">
                <a:solidFill>
                  <a:prstClr val="white"/>
                </a:solidFill>
                <a:effectLst>
                  <a:outerShdw blurRad="50800" dist="38100" dir="2700000" algn="tl" rotWithShape="0">
                    <a:prstClr val="black">
                      <a:alpha val="40000"/>
                    </a:prstClr>
                  </a:outerShdw>
                </a:effectLst>
                <a:ea typeface="Calibri" charset="0"/>
                <a:cs typeface="Arial"/>
                <a:sym typeface="HelvNeue Light for IBM"/>
              </a:endParaRPr>
            </a:p>
          </p:txBody>
        </p:sp>
        <p:sp>
          <p:nvSpPr>
            <p:cNvPr id="50" name="Shape 3324"/>
            <p:cNvSpPr/>
            <p:nvPr/>
          </p:nvSpPr>
          <p:spPr>
            <a:xfrm>
              <a:off x="4835654" y="1310812"/>
              <a:ext cx="1205780" cy="617329"/>
            </a:xfrm>
            <a:prstGeom prst="rect">
              <a:avLst/>
            </a:prstGeom>
            <a:grpFill/>
            <a:ln w="12700">
              <a:miter lim="400000"/>
            </a:ln>
            <a:effectLst/>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Block</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Chain</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1" name="Shape 3324"/>
            <p:cNvSpPr/>
            <p:nvPr/>
          </p:nvSpPr>
          <p:spPr>
            <a:xfrm>
              <a:off x="6158167"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Health</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2" name="Shape 3324"/>
            <p:cNvSpPr/>
            <p:nvPr/>
          </p:nvSpPr>
          <p:spPr>
            <a:xfrm>
              <a:off x="7480680"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Financial</a:t>
              </a:r>
            </a:p>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Services</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53" name="Shape 3324"/>
            <p:cNvSpPr/>
            <p:nvPr/>
          </p:nvSpPr>
          <p:spPr>
            <a:xfrm>
              <a:off x="8803193" y="1310812"/>
              <a:ext cx="1205780" cy="617328"/>
            </a:xfrm>
            <a:prstGeom prst="rect">
              <a:avLst/>
            </a:prstGeom>
            <a:grpFill/>
            <a:ln w="19050">
              <a:solidFill>
                <a:schemeClr val="bg2">
                  <a:lumMod val="50000"/>
                </a:schemeClr>
              </a:solidFill>
              <a:prstDash val="dash"/>
              <a:miter lim="400000"/>
            </a:ln>
          </p:spPr>
          <p:txBody>
            <a:bodyPr lIns="0" tIns="0" rIns="0" bIns="0"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Media</a:t>
              </a:r>
              <a:endParaRPr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grpSp>
      <p:sp>
        <p:nvSpPr>
          <p:cNvPr id="54" name="Rectangle 53"/>
          <p:cNvSpPr/>
          <p:nvPr/>
        </p:nvSpPr>
        <p:spPr>
          <a:xfrm>
            <a:off x="9171745" y="5796081"/>
            <a:ext cx="1295693" cy="307777"/>
          </a:xfrm>
          <a:prstGeom prst="rect">
            <a:avLst/>
          </a:prstGeom>
          <a:noFill/>
        </p:spPr>
        <p:txBody>
          <a:bodyPr wrap="none">
            <a:spAutoFit/>
          </a:bodyPr>
          <a:lstStyle/>
          <a:p>
            <a:pPr defTabSz="1219140"/>
            <a:r>
              <a:rPr lang="en-US" sz="1400" i="1" dirty="0">
                <a:solidFill>
                  <a:srgbClr val="6D7777">
                    <a:lumMod val="20000"/>
                    <a:lumOff val="80000"/>
                  </a:srgbClr>
                </a:solidFill>
                <a:ea typeface="Calibri" charset="0"/>
                <a:cs typeface="Arial"/>
                <a:sym typeface="HelvNeue Bold for IBM"/>
              </a:rPr>
              <a:t>Single-Tenant</a:t>
            </a:r>
            <a:endParaRPr lang="en-US" sz="1400" dirty="0">
              <a:solidFill>
                <a:srgbClr val="6D7777">
                  <a:lumMod val="20000"/>
                  <a:lumOff val="80000"/>
                </a:srgbClr>
              </a:solidFill>
              <a:ea typeface="Calibri" charset="0"/>
              <a:cs typeface="Arial"/>
            </a:endParaRPr>
          </a:p>
        </p:txBody>
      </p:sp>
      <p:sp>
        <p:nvSpPr>
          <p:cNvPr id="55" name="Rectangle 54"/>
          <p:cNvSpPr/>
          <p:nvPr/>
        </p:nvSpPr>
        <p:spPr>
          <a:xfrm>
            <a:off x="9250050" y="6099162"/>
            <a:ext cx="684803" cy="307777"/>
          </a:xfrm>
          <a:prstGeom prst="rect">
            <a:avLst/>
          </a:prstGeom>
          <a:noFill/>
        </p:spPr>
        <p:txBody>
          <a:bodyPr wrap="none">
            <a:spAutoFit/>
          </a:bodyPr>
          <a:lstStyle/>
          <a:p>
            <a:pPr defTabSz="1219140"/>
            <a:r>
              <a:rPr lang="en-US" sz="1400" b="1">
                <a:solidFill>
                  <a:prstClr val="black">
                    <a:lumMod val="50000"/>
                    <a:lumOff val="50000"/>
                  </a:prstClr>
                </a:solidFill>
                <a:ea typeface="Arial" charset="0"/>
                <a:cs typeface="Arial"/>
                <a:sym typeface="HelvNeue Bold for IBM"/>
              </a:rPr>
              <a:t>Client</a:t>
            </a:r>
            <a:endParaRPr lang="en-US" sz="1400" b="1" dirty="0">
              <a:solidFill>
                <a:prstClr val="black">
                  <a:lumMod val="50000"/>
                  <a:lumOff val="50000"/>
                </a:prstClr>
              </a:solidFill>
              <a:cs typeface="Arial"/>
            </a:endParaRPr>
          </a:p>
        </p:txBody>
      </p:sp>
      <p:sp>
        <p:nvSpPr>
          <p:cNvPr id="56" name="Rectangle 55"/>
          <p:cNvSpPr/>
          <p:nvPr/>
        </p:nvSpPr>
        <p:spPr>
          <a:xfrm>
            <a:off x="5090904" y="5196931"/>
            <a:ext cx="70197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VMware</a:t>
            </a:r>
          </a:p>
        </p:txBody>
      </p:sp>
      <p:sp>
        <p:nvSpPr>
          <p:cNvPr id="57" name="Rectangle 56"/>
          <p:cNvSpPr/>
          <p:nvPr/>
        </p:nvSpPr>
        <p:spPr>
          <a:xfrm>
            <a:off x="3681032" y="5148200"/>
            <a:ext cx="662082" cy="303929"/>
          </a:xfrm>
          <a:prstGeom prst="rect">
            <a:avLst/>
          </a:prstGeom>
          <a:noFill/>
        </p:spPr>
        <p:txBody>
          <a:bodyPr wrap="none" lIns="0" tIns="0" rIns="0" bIns="0">
            <a:spAutoFit/>
          </a:bodyPr>
          <a:lstStyle/>
          <a:p>
            <a:pPr defTabSz="1219140">
              <a:lnSpc>
                <a:spcPts val="1140"/>
              </a:lnSpc>
            </a:pPr>
            <a:r>
              <a:rPr lang="en-US" sz="1400" i="1">
                <a:solidFill>
                  <a:srgbClr val="6D7777">
                    <a:lumMod val="20000"/>
                    <a:lumOff val="80000"/>
                  </a:srgbClr>
                </a:solidFill>
                <a:ea typeface="Calibri" charset="0"/>
                <a:cs typeface="Arial"/>
                <a:sym typeface="HelvNeue Bold for IBM"/>
              </a:rPr>
              <a:t>Virtual</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Servers</a:t>
            </a:r>
            <a:endParaRPr lang="en-US" sz="1400" i="1" dirty="0">
              <a:solidFill>
                <a:srgbClr val="6D7777">
                  <a:lumMod val="20000"/>
                  <a:lumOff val="80000"/>
                </a:srgbClr>
              </a:solidFill>
              <a:ea typeface="Calibri" charset="0"/>
              <a:cs typeface="Arial"/>
              <a:sym typeface="HelvNeue Bold for IBM"/>
            </a:endParaRPr>
          </a:p>
        </p:txBody>
      </p:sp>
      <p:sp>
        <p:nvSpPr>
          <p:cNvPr id="58" name="Rectangle 57"/>
          <p:cNvSpPr/>
          <p:nvPr/>
        </p:nvSpPr>
        <p:spPr>
          <a:xfrm>
            <a:off x="4371236" y="5148200"/>
            <a:ext cx="482546" cy="303929"/>
          </a:xfrm>
          <a:prstGeom prst="rect">
            <a:avLst/>
          </a:prstGeom>
          <a:noFill/>
        </p:spPr>
        <p:txBody>
          <a:bodyPr wrap="none" lIns="0" tIns="0" rIns="0" bIns="0">
            <a:spAutoFit/>
          </a:bodyPr>
          <a:lstStyle/>
          <a:p>
            <a:pPr algn="ctr" defTabSz="1219140">
              <a:lnSpc>
                <a:spcPts val="1140"/>
              </a:lnSpc>
            </a:pPr>
            <a:r>
              <a:rPr lang="en-US" sz="1400" i="1">
                <a:solidFill>
                  <a:srgbClr val="6D7777">
                    <a:lumMod val="20000"/>
                    <a:lumOff val="80000"/>
                  </a:srgbClr>
                </a:solidFill>
                <a:ea typeface="Calibri" charset="0"/>
                <a:cs typeface="Arial"/>
                <a:sym typeface="HelvNeue Bold for IBM"/>
              </a:rPr>
              <a:t>Bare</a:t>
            </a:r>
            <a:br>
              <a:rPr lang="en-US" sz="1400" i="1">
                <a:solidFill>
                  <a:srgbClr val="6D7777">
                    <a:lumMod val="20000"/>
                    <a:lumOff val="80000"/>
                  </a:srgbClr>
                </a:solidFill>
                <a:ea typeface="Calibri" charset="0"/>
                <a:cs typeface="Arial"/>
                <a:sym typeface="HelvNeue Bold for IBM"/>
              </a:rPr>
            </a:br>
            <a:r>
              <a:rPr lang="en-US" sz="1400" i="1">
                <a:solidFill>
                  <a:srgbClr val="6D7777">
                    <a:lumMod val="20000"/>
                    <a:lumOff val="80000"/>
                  </a:srgbClr>
                </a:solidFill>
                <a:ea typeface="Calibri" charset="0"/>
                <a:cs typeface="Arial"/>
                <a:sym typeface="HelvNeue Bold for IBM"/>
              </a:rPr>
              <a:t>Metal</a:t>
            </a:r>
            <a:endParaRPr lang="en-US" sz="1400" i="1" dirty="0">
              <a:solidFill>
                <a:srgbClr val="6D7777">
                  <a:lumMod val="20000"/>
                  <a:lumOff val="80000"/>
                </a:srgbClr>
              </a:solidFill>
              <a:ea typeface="Calibri" charset="0"/>
              <a:cs typeface="Arial"/>
              <a:sym typeface="HelvNeue Bold for IBM"/>
            </a:endParaRPr>
          </a:p>
        </p:txBody>
      </p:sp>
      <p:sp>
        <p:nvSpPr>
          <p:cNvPr id="59" name="Rectangle 58"/>
          <p:cNvSpPr/>
          <p:nvPr/>
        </p:nvSpPr>
        <p:spPr>
          <a:xfrm>
            <a:off x="7668134" y="5209631"/>
            <a:ext cx="332816"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File</a:t>
            </a:r>
          </a:p>
        </p:txBody>
      </p:sp>
      <p:sp>
        <p:nvSpPr>
          <p:cNvPr id="60" name="Rectangle 59"/>
          <p:cNvSpPr/>
          <p:nvPr/>
        </p:nvSpPr>
        <p:spPr>
          <a:xfrm>
            <a:off x="6117471" y="5231432"/>
            <a:ext cx="482546"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Block</a:t>
            </a:r>
          </a:p>
        </p:txBody>
      </p:sp>
      <p:sp>
        <p:nvSpPr>
          <p:cNvPr id="61" name="Rectangle 60"/>
          <p:cNvSpPr/>
          <p:nvPr/>
        </p:nvSpPr>
        <p:spPr>
          <a:xfrm>
            <a:off x="6743630" y="5231432"/>
            <a:ext cx="562408"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Object</a:t>
            </a:r>
          </a:p>
        </p:txBody>
      </p:sp>
      <p:sp>
        <p:nvSpPr>
          <p:cNvPr id="62" name="Rectangle 61"/>
          <p:cNvSpPr/>
          <p:nvPr/>
        </p:nvSpPr>
        <p:spPr>
          <a:xfrm>
            <a:off x="9580875" y="5209631"/>
            <a:ext cx="412678" cy="215444"/>
          </a:xfrm>
          <a:prstGeom prst="rect">
            <a:avLst/>
          </a:prstGeom>
          <a:noFill/>
        </p:spPr>
        <p:txBody>
          <a:bodyPr wrap="none" lIns="0" tIns="0" rIns="0" bIns="0">
            <a:spAutoFit/>
          </a:bodyPr>
          <a:lstStyle/>
          <a:p>
            <a:pPr defTabSz="1219140"/>
            <a:r>
              <a:rPr lang="en-US" sz="1400" i="1">
                <a:solidFill>
                  <a:srgbClr val="6D7777">
                    <a:lumMod val="20000"/>
                    <a:lumOff val="80000"/>
                  </a:srgbClr>
                </a:solidFill>
                <a:ea typeface="Calibri" charset="0"/>
                <a:cs typeface="Arial"/>
                <a:sym typeface="HelvNeue Bold for IBM"/>
              </a:rPr>
              <a:t>VPN</a:t>
            </a:r>
            <a:endParaRPr lang="en-US" sz="1400" i="1" dirty="0">
              <a:solidFill>
                <a:srgbClr val="6D7777">
                  <a:lumMod val="20000"/>
                  <a:lumOff val="80000"/>
                </a:srgbClr>
              </a:solidFill>
              <a:ea typeface="Calibri" charset="0"/>
              <a:cs typeface="Arial"/>
              <a:sym typeface="HelvNeue Bold for IBM"/>
            </a:endParaRPr>
          </a:p>
        </p:txBody>
      </p:sp>
      <p:sp>
        <p:nvSpPr>
          <p:cNvPr id="63" name="Rectangle 62"/>
          <p:cNvSpPr/>
          <p:nvPr/>
        </p:nvSpPr>
        <p:spPr>
          <a:xfrm>
            <a:off x="8399400" y="5231432"/>
            <a:ext cx="532515" cy="157735"/>
          </a:xfrm>
          <a:prstGeom prst="rect">
            <a:avLst/>
          </a:prstGeom>
          <a:noFill/>
        </p:spPr>
        <p:txBody>
          <a:bodyPr wrap="none" lIns="0" tIns="0" rIns="0" bIns="0">
            <a:spAutoFit/>
          </a:bodyPr>
          <a:lstStyle/>
          <a:p>
            <a:pPr defTabSz="1219140">
              <a:lnSpc>
                <a:spcPts val="1140"/>
              </a:lnSpc>
            </a:pPr>
            <a:r>
              <a:rPr lang="en-US" sz="1400" i="1" dirty="0">
                <a:solidFill>
                  <a:srgbClr val="6D7777">
                    <a:lumMod val="20000"/>
                    <a:lumOff val="80000"/>
                  </a:srgbClr>
                </a:solidFill>
                <a:ea typeface="Calibri" charset="0"/>
                <a:cs typeface="Arial"/>
                <a:sym typeface="HelvNeue Bold for IBM"/>
              </a:rPr>
              <a:t>Public</a:t>
            </a:r>
          </a:p>
        </p:txBody>
      </p:sp>
      <p:sp>
        <p:nvSpPr>
          <p:cNvPr id="64" name="Rectangle 63"/>
          <p:cNvSpPr/>
          <p:nvPr/>
        </p:nvSpPr>
        <p:spPr>
          <a:xfrm>
            <a:off x="8872936" y="5231432"/>
            <a:ext cx="602295" cy="157735"/>
          </a:xfrm>
          <a:prstGeom prst="rect">
            <a:avLst/>
          </a:prstGeom>
          <a:noFill/>
        </p:spPr>
        <p:txBody>
          <a:bodyPr wrap="none" lIns="0" tIns="0" rIns="0" bIns="0">
            <a:spAutoFit/>
          </a:bodyPr>
          <a:lstStyle/>
          <a:p>
            <a:pPr algn="ctr" defTabSz="1219140">
              <a:lnSpc>
                <a:spcPts val="1140"/>
              </a:lnSpc>
            </a:pPr>
            <a:r>
              <a:rPr lang="en-US" sz="1400" i="1" dirty="0">
                <a:solidFill>
                  <a:srgbClr val="6D7777">
                    <a:lumMod val="20000"/>
                    <a:lumOff val="80000"/>
                  </a:srgbClr>
                </a:solidFill>
                <a:ea typeface="Calibri" charset="0"/>
                <a:cs typeface="Arial"/>
                <a:sym typeface="HelvNeue Bold for IBM"/>
              </a:rPr>
              <a:t>Private</a:t>
            </a:r>
          </a:p>
        </p:txBody>
      </p:sp>
      <p:sp>
        <p:nvSpPr>
          <p:cNvPr id="65" name="Rectangle 64"/>
          <p:cNvSpPr/>
          <p:nvPr/>
        </p:nvSpPr>
        <p:spPr>
          <a:xfrm>
            <a:off x="10066708" y="5209631"/>
            <a:ext cx="432490" cy="215444"/>
          </a:xfrm>
          <a:prstGeom prst="rect">
            <a:avLst/>
          </a:prstGeom>
          <a:noFill/>
        </p:spPr>
        <p:txBody>
          <a:bodyPr wrap="none" lIns="0" tIns="0" rIns="0" bIns="0">
            <a:spAutoFit/>
          </a:bodyPr>
          <a:lstStyle/>
          <a:p>
            <a:pPr defTabSz="1219140"/>
            <a:r>
              <a:rPr lang="en-US" sz="1400" i="1" dirty="0">
                <a:solidFill>
                  <a:srgbClr val="6D7777">
                    <a:lumMod val="20000"/>
                    <a:lumOff val="80000"/>
                  </a:srgbClr>
                </a:solidFill>
                <a:ea typeface="Calibri" charset="0"/>
                <a:cs typeface="Arial"/>
                <a:sym typeface="HelvNeue Bold for IBM"/>
              </a:rPr>
              <a:t>CDN</a:t>
            </a:r>
          </a:p>
        </p:txBody>
      </p:sp>
      <p:sp>
        <p:nvSpPr>
          <p:cNvPr id="66" name="Shape 3341"/>
          <p:cNvSpPr/>
          <p:nvPr/>
        </p:nvSpPr>
        <p:spPr>
          <a:xfrm>
            <a:off x="3471620"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Messaging</a:t>
            </a:r>
          </a:p>
        </p:txBody>
      </p:sp>
      <p:sp>
        <p:nvSpPr>
          <p:cNvPr id="67" name="Shape 3341"/>
          <p:cNvSpPr/>
          <p:nvPr/>
        </p:nvSpPr>
        <p:spPr>
          <a:xfrm>
            <a:off x="4907072"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Mobile</a:t>
            </a:r>
          </a:p>
        </p:txBody>
      </p:sp>
      <p:sp>
        <p:nvSpPr>
          <p:cNvPr id="68" name="Shape 3341"/>
          <p:cNvSpPr/>
          <p:nvPr/>
        </p:nvSpPr>
        <p:spPr>
          <a:xfrm>
            <a:off x="6342525"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App Security</a:t>
            </a:r>
          </a:p>
        </p:txBody>
      </p:sp>
      <p:sp>
        <p:nvSpPr>
          <p:cNvPr id="69" name="Shape 3341"/>
          <p:cNvSpPr/>
          <p:nvPr/>
        </p:nvSpPr>
        <p:spPr>
          <a:xfrm>
            <a:off x="7783176"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API &amp; Integration</a:t>
            </a:r>
          </a:p>
        </p:txBody>
      </p:sp>
      <p:sp>
        <p:nvSpPr>
          <p:cNvPr id="70" name="Shape 3341"/>
          <p:cNvSpPr/>
          <p:nvPr/>
        </p:nvSpPr>
        <p:spPr>
          <a:xfrm>
            <a:off x="9223828" y="3508531"/>
            <a:ext cx="1393663" cy="548640"/>
          </a:xfrm>
          <a:prstGeom prst="rect">
            <a:avLst/>
          </a:prstGeom>
          <a:solidFill>
            <a:schemeClr val="accent1">
              <a:lumMod val="50000"/>
            </a:schemeClr>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srgbClr val="FFFFFF"/>
                </a:solidFill>
                <a:effectLst>
                  <a:outerShdw blurRad="38100" dist="12700" dir="5400000" rotWithShape="0">
                    <a:srgbClr val="000000">
                      <a:alpha val="50000"/>
                    </a:srgbClr>
                  </a:outerShdw>
                </a:effectLst>
                <a:ea typeface="Calibri" charset="0"/>
                <a:cs typeface="Arial"/>
                <a:sym typeface="HelvNeue Light for IBM"/>
              </a:rPr>
              <a:t>DevOps</a:t>
            </a:r>
            <a:endPar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1" name="Shape 3341"/>
          <p:cNvSpPr/>
          <p:nvPr/>
        </p:nvSpPr>
        <p:spPr>
          <a:xfrm>
            <a:off x="3485308"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Database</a:t>
            </a:r>
          </a:p>
        </p:txBody>
      </p:sp>
      <p:sp>
        <p:nvSpPr>
          <p:cNvPr id="72" name="Shape 3341"/>
          <p:cNvSpPr/>
          <p:nvPr/>
        </p:nvSpPr>
        <p:spPr>
          <a:xfrm>
            <a:off x="4912836"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p>
        </p:txBody>
      </p:sp>
      <p:sp>
        <p:nvSpPr>
          <p:cNvPr id="73" name="Shape 3341"/>
          <p:cNvSpPr/>
          <p:nvPr/>
        </p:nvSpPr>
        <p:spPr>
          <a:xfrm>
            <a:off x="6340366" y="2766805"/>
            <a:ext cx="1385970" cy="548640"/>
          </a:xfrm>
          <a:prstGeom prst="rect">
            <a:avLst/>
          </a:prstGeom>
          <a:solidFill>
            <a:srgbClr val="3789AA"/>
          </a:solidFill>
          <a:ln w="12700">
            <a:miter lim="400000"/>
          </a:ln>
        </p:spPr>
        <p:txBody>
          <a:bodyPr lIns="67733" tIns="67733" rIns="67733" bIns="67733" anchor="ctr"/>
          <a:lstStyle/>
          <a:p>
            <a:pPr algn="ctr" defTabSz="914377">
              <a:lnSpc>
                <a:spcPts val="16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Data</a:t>
            </a:r>
            <a:b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Management</a:t>
            </a:r>
          </a:p>
        </p:txBody>
      </p:sp>
      <p:sp>
        <p:nvSpPr>
          <p:cNvPr id="74" name="Shape 3341"/>
          <p:cNvSpPr/>
          <p:nvPr/>
        </p:nvSpPr>
        <p:spPr>
          <a:xfrm>
            <a:off x="7773064" y="2766805"/>
            <a:ext cx="1385970"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Analytics</a:t>
            </a:r>
          </a:p>
        </p:txBody>
      </p:sp>
      <p:sp>
        <p:nvSpPr>
          <p:cNvPr id="75" name="Shape 3341"/>
          <p:cNvSpPr/>
          <p:nvPr/>
        </p:nvSpPr>
        <p:spPr>
          <a:xfrm>
            <a:off x="9206497" y="2766805"/>
            <a:ext cx="1410436" cy="548640"/>
          </a:xfrm>
          <a:prstGeom prst="rect">
            <a:avLst/>
          </a:prstGeom>
          <a:solidFill>
            <a:srgbClr val="3789AA"/>
          </a:solidFill>
          <a:ln w="12700">
            <a:miter lim="400000"/>
          </a:ln>
        </p:spPr>
        <p:txBody>
          <a:bodyPr lIns="67733" tIns="67733" rIns="67733" bIns="67733" anchor="ctr"/>
          <a:lstStyle/>
          <a:p>
            <a:pPr algn="ctr" defTabSz="914377">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srgbClr val="FFFFFF"/>
                </a:solidFill>
                <a:effectLst>
                  <a:outerShdw blurRad="38100" dist="12700" dir="5400000" rotWithShape="0">
                    <a:srgbClr val="000000">
                      <a:alpha val="50000"/>
                    </a:srgbClr>
                  </a:outerShdw>
                </a:effectLst>
                <a:ea typeface="Calibri" charset="0"/>
                <a:cs typeface="Arial"/>
                <a:sym typeface="HelvNeue Light for IBM"/>
              </a:rPr>
              <a:t>Visualize</a:t>
            </a:r>
          </a:p>
        </p:txBody>
      </p:sp>
      <p:sp>
        <p:nvSpPr>
          <p:cNvPr id="76" name="Shape 3341"/>
          <p:cNvSpPr/>
          <p:nvPr/>
        </p:nvSpPr>
        <p:spPr>
          <a:xfrm>
            <a:off x="350097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Discovery</a:t>
            </a:r>
          </a:p>
        </p:txBody>
      </p:sp>
      <p:sp>
        <p:nvSpPr>
          <p:cNvPr id="77" name="Shape 3341"/>
          <p:cNvSpPr/>
          <p:nvPr/>
        </p:nvSpPr>
        <p:spPr>
          <a:xfrm>
            <a:off x="468954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err="1">
                <a:solidFill>
                  <a:prstClr val="white"/>
                </a:solidFill>
                <a:effectLst>
                  <a:outerShdw blurRad="38100" dist="12700" dir="5400000" rotWithShape="0">
                    <a:srgbClr val="000000">
                      <a:alpha val="50000"/>
                    </a:srgbClr>
                  </a:outerShdw>
                </a:effectLst>
                <a:ea typeface="Calibri" charset="0"/>
                <a:cs typeface="Arial"/>
                <a:sym typeface="HelvNeue Light for IBM"/>
              </a:rPr>
              <a:t>Conver-sation</a:t>
            </a:r>
            <a:endPar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endParaRPr>
          </a:p>
        </p:txBody>
      </p:sp>
      <p:sp>
        <p:nvSpPr>
          <p:cNvPr id="78" name="Shape 3341"/>
          <p:cNvSpPr/>
          <p:nvPr/>
        </p:nvSpPr>
        <p:spPr>
          <a:xfrm>
            <a:off x="5878115"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Natural</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Language</a:t>
            </a:r>
          </a:p>
        </p:txBody>
      </p:sp>
      <p:sp>
        <p:nvSpPr>
          <p:cNvPr id="79" name="Shape 3341"/>
          <p:cNvSpPr/>
          <p:nvPr/>
        </p:nvSpPr>
        <p:spPr>
          <a:xfrm>
            <a:off x="7070992"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Speech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Vision</a:t>
            </a:r>
          </a:p>
        </p:txBody>
      </p:sp>
      <p:sp>
        <p:nvSpPr>
          <p:cNvPr id="80" name="Shape 3341"/>
          <p:cNvSpPr/>
          <p:nvPr/>
        </p:nvSpPr>
        <p:spPr>
          <a:xfrm>
            <a:off x="9462964"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Retrieve &amp;</a:t>
            </a:r>
            <a:b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b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Rank</a:t>
            </a:r>
          </a:p>
        </p:txBody>
      </p:sp>
      <p:sp>
        <p:nvSpPr>
          <p:cNvPr id="81" name="Shape 3341"/>
          <p:cNvSpPr/>
          <p:nvPr/>
        </p:nvSpPr>
        <p:spPr>
          <a:xfrm>
            <a:off x="8263869" y="2151623"/>
            <a:ext cx="1153969" cy="548640"/>
          </a:xfrm>
          <a:prstGeom prst="rect">
            <a:avLst/>
          </a:prstGeom>
          <a:solidFill>
            <a:srgbClr val="3789AA"/>
          </a:solidFill>
          <a:ln w="12700">
            <a:miter lim="400000"/>
          </a:ln>
        </p:spPr>
        <p:txBody>
          <a:bodyPr lIns="67733" tIns="67733" rIns="67733" bIns="67733" anchor="ctr"/>
          <a:lstStyle/>
          <a:p>
            <a:pPr algn="ctr" defTabSz="914377">
              <a:lnSpc>
                <a:spcPts val="1520"/>
              </a:lnSpc>
              <a:defRPr sz="5600">
                <a:solidFill>
                  <a:srgbClr val="FFFFFF"/>
                </a:solidFill>
                <a:effectLst>
                  <a:outerShdw blurRad="38100" dist="12700" dir="5400000" rotWithShape="0">
                    <a:srgbClr val="000000">
                      <a:alpha val="50000"/>
                    </a:srgbClr>
                  </a:outerShdw>
                </a:effectLst>
                <a:latin typeface="HelvNeue Light for IBM"/>
                <a:ea typeface="HelvNeue Light for IBM"/>
                <a:cs typeface="HelvNeue Light for IBM"/>
                <a:sym typeface="HelvNeue Light for IBM"/>
              </a:defRPr>
            </a:pPr>
            <a:r>
              <a:rPr lang="en-US" sz="1400" b="1" dirty="0">
                <a:solidFill>
                  <a:prstClr val="white"/>
                </a:solidFill>
                <a:effectLst>
                  <a:outerShdw blurRad="38100" dist="12700" dir="5400000" rotWithShape="0">
                    <a:srgbClr val="000000">
                      <a:alpha val="50000"/>
                    </a:srgbClr>
                  </a:outerShdw>
                </a:effectLst>
                <a:ea typeface="Calibri" charset="0"/>
                <a:cs typeface="Arial"/>
                <a:sym typeface="HelvNeue Light for IBM"/>
              </a:rPr>
              <a:t>Tradeoff Analytics</a:t>
            </a:r>
          </a:p>
        </p:txBody>
      </p:sp>
      <p:pic>
        <p:nvPicPr>
          <p:cNvPr id="1026" name="Picture 2" descr="C:\Users\IBM_AD~1\AppData\Local\Temp\SNAGHTMLd229bf5.PNG">
            <a:extLst>
              <a:ext uri="{FF2B5EF4-FFF2-40B4-BE49-F238E27FC236}">
                <a16:creationId xmlns:a16="http://schemas.microsoft.com/office/drawing/2014/main" xmlns="" id="{CEF023D4-12B8-454F-87FB-E65734F76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87" y="3263768"/>
            <a:ext cx="1830151" cy="452295"/>
          </a:xfrm>
          <a:prstGeom prst="rect">
            <a:avLst/>
          </a:prstGeom>
          <a:solidFill>
            <a:schemeClr val="bg1"/>
          </a:solidFill>
        </p:spPr>
      </p:pic>
    </p:spTree>
    <p:extLst>
      <p:ext uri="{BB962C8B-B14F-4D97-AF65-F5344CB8AC3E}">
        <p14:creationId xmlns:p14="http://schemas.microsoft.com/office/powerpoint/2010/main" val="841092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15</a:t>
            </a:fld>
            <a:endParaRPr lang="en-US"/>
          </a:p>
        </p:txBody>
      </p:sp>
      <p:sp>
        <p:nvSpPr>
          <p:cNvPr id="3" name="Footer Placeholder 2"/>
          <p:cNvSpPr>
            <a:spLocks noGrp="1"/>
          </p:cNvSpPr>
          <p:nvPr>
            <p:ph type="ftr" sz="quarter" idx="14"/>
          </p:nvPr>
        </p:nvSpPr>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1028700"/>
            <a:ext cx="11709400" cy="5346700"/>
          </a:xfrm>
          <a:prstGeom prst="rect">
            <a:avLst/>
          </a:prstGeom>
        </p:spPr>
      </p:pic>
      <p:sp>
        <p:nvSpPr>
          <p:cNvPr id="9" name="Title 4"/>
          <p:cNvSpPr>
            <a:spLocks noGrp="1"/>
          </p:cNvSpPr>
          <p:nvPr>
            <p:ph type="title"/>
          </p:nvPr>
        </p:nvSpPr>
        <p:spPr>
          <a:xfrm>
            <a:off x="304800" y="268224"/>
            <a:ext cx="6426200" cy="1279144"/>
          </a:xfrm>
        </p:spPr>
        <p:txBody>
          <a:bodyPr/>
          <a:lstStyle/>
          <a:p>
            <a:r>
              <a:rPr lang="en-US" dirty="0" smtClean="0"/>
              <a:t>Choose Compute</a:t>
            </a:r>
            <a:endParaRPr lang="en-US" dirty="0"/>
          </a:p>
        </p:txBody>
      </p:sp>
    </p:spTree>
    <p:extLst>
      <p:ext uri="{BB962C8B-B14F-4D97-AF65-F5344CB8AC3E}">
        <p14:creationId xmlns:p14="http://schemas.microsoft.com/office/powerpoint/2010/main" val="1142056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6426200" cy="1279144"/>
          </a:xfrm>
        </p:spPr>
        <p:txBody>
          <a:bodyPr/>
          <a:lstStyle/>
          <a:p>
            <a:r>
              <a:rPr lang="en-US" dirty="0" smtClean="0"/>
              <a:t>Choose Programming Language</a:t>
            </a:r>
            <a:endParaRPr lang="en-US" dirty="0"/>
          </a:p>
        </p:txBody>
      </p:sp>
      <p:sp>
        <p:nvSpPr>
          <p:cNvPr id="7" name="Text Placeholder 6"/>
          <p:cNvSpPr>
            <a:spLocks noGrp="1"/>
          </p:cNvSpPr>
          <p:nvPr>
            <p:ph type="body" sz="quarter" idx="13"/>
          </p:nvPr>
        </p:nvSpPr>
        <p:spPr/>
        <p:txBody>
          <a:bodyPr/>
          <a:lstStyle/>
          <a:p>
            <a:endParaRPr lang="en-US" dirty="0"/>
          </a:p>
        </p:txBody>
      </p:sp>
      <p:sp>
        <p:nvSpPr>
          <p:cNvPr id="2" name="Slide Number Placeholder 1"/>
          <p:cNvSpPr>
            <a:spLocks noGrp="1"/>
          </p:cNvSpPr>
          <p:nvPr>
            <p:ph type="sldNum" sz="quarter" idx="4294967295"/>
          </p:nvPr>
        </p:nvSpPr>
        <p:spPr>
          <a:xfrm>
            <a:off x="9448800" y="6435725"/>
            <a:ext cx="2743200" cy="182563"/>
          </a:xfrm>
        </p:spPr>
        <p:txBody>
          <a:bodyPr/>
          <a:lstStyle/>
          <a:p>
            <a:fld id="{3FD999D4-B456-9943-89B7-30D56181CE18}" type="slidenum">
              <a:rPr lang="en-US" smtClean="0"/>
              <a:t>16</a:t>
            </a:fld>
            <a:endParaRPr lang="en-US"/>
          </a:p>
        </p:txBody>
      </p:sp>
      <p:sp>
        <p:nvSpPr>
          <p:cNvPr id="3" name="Footer Placeholder 2"/>
          <p:cNvSpPr>
            <a:spLocks noGrp="1"/>
          </p:cNvSpPr>
          <p:nvPr>
            <p:ph type="ftr" sz="quarter" idx="4294967295"/>
          </p:nvPr>
        </p:nvSpPr>
        <p:spPr>
          <a:xfrm>
            <a:off x="0" y="6435725"/>
            <a:ext cx="7439025" cy="182563"/>
          </a:xfrm>
        </p:spPr>
        <p:txBody>
          <a:bodyPr/>
          <a:lstStyle/>
          <a:p>
            <a:r>
              <a:rPr lang="en-US" smtClean="0"/>
              <a:t>DOC ID / Month XX, 2018 / © 2018 IBM Corporation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41400"/>
            <a:ext cx="11455400" cy="4870848"/>
          </a:xfrm>
          <a:prstGeom prst="rect">
            <a:avLst/>
          </a:prstGeom>
        </p:spPr>
      </p:pic>
    </p:spTree>
    <p:extLst>
      <p:ext uri="{BB962C8B-B14F-4D97-AF65-F5344CB8AC3E}">
        <p14:creationId xmlns:p14="http://schemas.microsoft.com/office/powerpoint/2010/main" val="76971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71500"/>
            <a:ext cx="11742876" cy="5029200"/>
          </a:xfrm>
          <a:prstGeom prst="rect">
            <a:avLst/>
          </a:prstGeom>
        </p:spPr>
      </p:pic>
    </p:spTree>
    <p:extLst>
      <p:ext uri="{BB962C8B-B14F-4D97-AF65-F5344CB8AC3E}">
        <p14:creationId xmlns:p14="http://schemas.microsoft.com/office/powerpoint/2010/main" val="47849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180473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183166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t>
            </a:r>
            <a:r>
              <a:rPr lang="mr-IN" b="1" dirty="0" smtClean="0">
                <a:solidFill>
                  <a:schemeClr val="bg1"/>
                </a:solidFill>
                <a:latin typeface="+mn-lt"/>
              </a:rPr>
              <a:t>–</a:t>
            </a:r>
            <a:r>
              <a:rPr lang="en-US" b="1" dirty="0" smtClean="0">
                <a:solidFill>
                  <a:schemeClr val="bg1"/>
                </a:solidFill>
                <a:latin typeface="+mn-lt"/>
              </a:rPr>
              <a:t> Workshop Agenda </a:t>
            </a:r>
            <a:endParaRPr lang="en-US"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1025985" y="928509"/>
            <a:ext cx="7204216" cy="597086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1600" dirty="0">
                <a:solidFill>
                  <a:schemeClr val="bg1"/>
                </a:solidFill>
              </a:rPr>
              <a:t>Kickoff </a:t>
            </a:r>
            <a:endParaRPr lang="en-US" sz="1600" dirty="0" smtClean="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Disaster </a:t>
            </a:r>
            <a:r>
              <a:rPr lang="mr-IN" sz="1600" dirty="0" smtClean="0">
                <a:solidFill>
                  <a:schemeClr val="bg1"/>
                </a:solidFill>
              </a:rPr>
              <a:t>–</a:t>
            </a:r>
            <a:r>
              <a:rPr lang="en-US" sz="1600" dirty="0" smtClean="0">
                <a:solidFill>
                  <a:schemeClr val="bg1"/>
                </a:solidFill>
              </a:rPr>
              <a:t> Experience story</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Coding for a cause</a:t>
            </a:r>
          </a:p>
          <a:p>
            <a:pPr marL="285750" indent="-285750">
              <a:spcAft>
                <a:spcPts val="2400"/>
              </a:spcAft>
              <a:buFont typeface="Arial" panose="020B0604020202020204" pitchFamily="34" charset="0"/>
              <a:buChar char="•"/>
            </a:pPr>
            <a:r>
              <a:rPr lang="en-US" sz="1600" dirty="0">
                <a:solidFill>
                  <a:schemeClr val="bg1"/>
                </a:solidFill>
              </a:rPr>
              <a:t>Call for code </a:t>
            </a:r>
            <a:r>
              <a:rPr lang="en-US" sz="1600" dirty="0" smtClean="0">
                <a:solidFill>
                  <a:schemeClr val="bg1"/>
                </a:solidFill>
              </a:rPr>
              <a:t>Registration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Technology </a:t>
            </a:r>
            <a:r>
              <a:rPr lang="en-US" sz="1600" dirty="0" smtClean="0">
                <a:solidFill>
                  <a:schemeClr val="bg1"/>
                </a:solidFill>
              </a:rPr>
              <a:t>Outlook – Cloud </a:t>
            </a:r>
            <a:r>
              <a:rPr lang="en-US" sz="1600" dirty="0">
                <a:solidFill>
                  <a:schemeClr val="bg1"/>
                </a:solidFill>
              </a:rPr>
              <a:t>, </a:t>
            </a:r>
            <a:r>
              <a:rPr lang="en-US" sz="1600" dirty="0" smtClean="0">
                <a:solidFill>
                  <a:schemeClr val="bg1"/>
                </a:solidFill>
              </a:rPr>
              <a:t>AI and </a:t>
            </a:r>
            <a:r>
              <a:rPr lang="en-US" sz="1600" dirty="0" err="1">
                <a:solidFill>
                  <a:schemeClr val="bg1"/>
                </a:solidFill>
              </a:rPr>
              <a:t>IoT</a:t>
            </a:r>
            <a:r>
              <a:rPr lang="en-US" sz="1600" dirty="0">
                <a:solidFill>
                  <a:schemeClr val="bg1"/>
                </a:solidFill>
              </a:rPr>
              <a:t> </a:t>
            </a:r>
            <a:r>
              <a:rPr lang="en-US" sz="1600" dirty="0" smtClean="0">
                <a:solidFill>
                  <a:schemeClr val="bg1"/>
                </a:solidFill>
              </a:rPr>
              <a:t>Services </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smtClean="0">
                <a:solidFill>
                  <a:schemeClr val="bg1"/>
                </a:solidFill>
              </a:rPr>
              <a:t>Lunch</a:t>
            </a:r>
            <a:endParaRPr lang="en-US" sz="1600" dirty="0">
              <a:solidFill>
                <a:schemeClr val="bg1"/>
              </a:solidFill>
            </a:endParaRPr>
          </a:p>
          <a:p>
            <a:pPr marL="285750" indent="-285750">
              <a:spcAft>
                <a:spcPts val="2400"/>
              </a:spcAft>
              <a:buFont typeface="Arial" panose="020B0604020202020204" pitchFamily="34" charset="0"/>
              <a:buChar char="•"/>
            </a:pPr>
            <a:r>
              <a:rPr lang="en-US" sz="1600" dirty="0">
                <a:solidFill>
                  <a:schemeClr val="bg1"/>
                </a:solidFill>
              </a:rPr>
              <a:t>Solution to Problems 	</a:t>
            </a:r>
          </a:p>
          <a:p>
            <a:pPr marL="742950" lvl="1" indent="-285750">
              <a:spcAft>
                <a:spcPts val="2400"/>
              </a:spcAft>
              <a:buFont typeface="Arial" panose="020B0604020202020204" pitchFamily="34" charset="0"/>
              <a:buChar char="•"/>
            </a:pPr>
            <a:r>
              <a:rPr lang="en-US" sz="1600" dirty="0" smtClean="0">
                <a:solidFill>
                  <a:schemeClr val="bg1"/>
                </a:solidFill>
              </a:rPr>
              <a:t>Application </a:t>
            </a:r>
            <a:r>
              <a:rPr lang="en-US" sz="1600" dirty="0">
                <a:solidFill>
                  <a:schemeClr val="bg1"/>
                </a:solidFill>
              </a:rPr>
              <a:t>architecture flow based on </a:t>
            </a:r>
            <a:r>
              <a:rPr lang="en-US" sz="1600" dirty="0" err="1">
                <a:solidFill>
                  <a:schemeClr val="bg1"/>
                </a:solidFill>
              </a:rPr>
              <a:t>IoT</a:t>
            </a:r>
            <a:r>
              <a:rPr lang="en-US" sz="1600" dirty="0">
                <a:solidFill>
                  <a:schemeClr val="bg1"/>
                </a:solidFill>
              </a:rPr>
              <a:t>, Weather, </a:t>
            </a:r>
            <a:r>
              <a:rPr lang="en-US" sz="1600" dirty="0" err="1">
                <a:solidFill>
                  <a:schemeClr val="bg1"/>
                </a:solidFill>
              </a:rPr>
              <a:t>Blockchain</a:t>
            </a:r>
            <a:r>
              <a:rPr lang="en-US" sz="1600" dirty="0">
                <a:solidFill>
                  <a:schemeClr val="bg1"/>
                </a:solidFill>
              </a:rPr>
              <a:t> , </a:t>
            </a:r>
            <a:r>
              <a:rPr lang="en-US" sz="1600" dirty="0" smtClean="0">
                <a:solidFill>
                  <a:schemeClr val="bg1"/>
                </a:solidFill>
              </a:rPr>
              <a:t>AI</a:t>
            </a:r>
          </a:p>
          <a:p>
            <a:pPr marL="285750" indent="-285750">
              <a:spcAft>
                <a:spcPts val="2400"/>
              </a:spcAft>
              <a:buFont typeface="Arial" panose="020B0604020202020204" pitchFamily="34" charset="0"/>
              <a:buChar char="•"/>
            </a:pPr>
            <a:r>
              <a:rPr lang="en-US" sz="1600" dirty="0" smtClean="0">
                <a:solidFill>
                  <a:schemeClr val="bg1"/>
                </a:solidFill>
              </a:rPr>
              <a:t>Demo</a:t>
            </a:r>
          </a:p>
          <a:p>
            <a:pPr marL="285750" indent="-285750">
              <a:spcAft>
                <a:spcPts val="2400"/>
              </a:spcAft>
              <a:buFont typeface="Arial" panose="020B0604020202020204" pitchFamily="34" charset="0"/>
              <a:buChar char="•"/>
            </a:pPr>
            <a:r>
              <a:rPr lang="en-US" sz="1600" dirty="0" smtClean="0">
                <a:solidFill>
                  <a:schemeClr val="bg1"/>
                </a:solidFill>
              </a:rPr>
              <a:t>Hands On </a:t>
            </a:r>
          </a:p>
          <a:p>
            <a:pPr marL="285750" indent="-285750">
              <a:spcAft>
                <a:spcPts val="2400"/>
              </a:spcAft>
              <a:buFont typeface="Arial" panose="020B0604020202020204" pitchFamily="34" charset="0"/>
              <a:buChar char="•"/>
            </a:pPr>
            <a:r>
              <a:rPr lang="en-US" sz="1600" dirty="0" smtClean="0">
                <a:solidFill>
                  <a:schemeClr val="bg1"/>
                </a:solidFill>
              </a:rPr>
              <a:t>Ideation </a:t>
            </a:r>
            <a:endParaRPr lang="en-US" sz="1600" dirty="0">
              <a:solidFill>
                <a:schemeClr val="bg1"/>
              </a:solidFill>
            </a:endParaRPr>
          </a:p>
        </p:txBody>
      </p:sp>
    </p:spTree>
    <p:extLst>
      <p:ext uri="{BB962C8B-B14F-4D97-AF65-F5344CB8AC3E}">
        <p14:creationId xmlns:p14="http://schemas.microsoft.com/office/powerpoint/2010/main" val="30418857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352203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56835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r>
              <a:rPr lang="en-US" b="1" dirty="0">
                <a:solidFill>
                  <a:srgbClr val="305B81"/>
                </a:solidFill>
                <a:latin typeface="IBM Plex Sans" charset="0"/>
                <a:ea typeface="IBM Plex Sans" charset="0"/>
                <a:cs typeface="IBM Plex Sans" charset="0"/>
              </a:rPr>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22</a:t>
            </a:fld>
            <a:endParaRPr lang="en-US"/>
          </a:p>
        </p:txBody>
      </p:sp>
      <p:pic>
        <p:nvPicPr>
          <p:cNvPr id="6" name="Picture 5">
            <a:extLst>
              <a:ext uri="{FF2B5EF4-FFF2-40B4-BE49-F238E27FC236}">
                <a16:creationId xmlns=""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1525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a:solidFill>
                  <a:schemeClr val="bg1"/>
                </a:solidFill>
                <a:latin typeface="+mn-lt"/>
              </a:rPr>
              <a:t>CODE </a:t>
            </a:r>
            <a:r>
              <a:rPr lang="en-US" sz="4400" b="1" smtClean="0">
                <a:solidFill>
                  <a:schemeClr val="bg1"/>
                </a:solidFill>
                <a:latin typeface="+mn-lt"/>
              </a:rPr>
              <a:t>PATTERN</a:t>
            </a:r>
            <a:endParaRPr lang="en-US" sz="4400" b="1" dirty="0">
              <a:solidFill>
                <a:schemeClr val="bg1"/>
              </a:solidFill>
              <a:latin typeface="+mn-lt"/>
            </a:endParaRP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24</a:t>
            </a:fld>
            <a:endParaRPr lang="en-US">
              <a:solidFill>
                <a:schemeClr val="bg1"/>
              </a:solidFill>
            </a:endParaRPr>
          </a:p>
        </p:txBody>
      </p:sp>
    </p:spTree>
    <p:extLst>
      <p:ext uri="{BB962C8B-B14F-4D97-AF65-F5344CB8AC3E}">
        <p14:creationId xmlns:p14="http://schemas.microsoft.com/office/powerpoint/2010/main" val="1895980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822">
            <a:extLst>
              <a:ext uri="{FF2B5EF4-FFF2-40B4-BE49-F238E27FC236}">
                <a16:creationId xmlns=""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25</a:t>
            </a:fld>
            <a:endParaRPr lang="en-US">
              <a:solidFill>
                <a:schemeClr val="bg1"/>
              </a:solidFill>
            </a:endParaRPr>
          </a:p>
        </p:txBody>
      </p:sp>
      <p:sp>
        <p:nvSpPr>
          <p:cNvPr id="7" name="TextBox 6">
            <a:extLst>
              <a:ext uri="{FF2B5EF4-FFF2-40B4-BE49-F238E27FC236}">
                <a16:creationId xmlns=""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 xmlns:a16="http://schemas.microsoft.com/office/drawing/2014/main" val="3273020347"/>
                    </a:ext>
                  </a:extLst>
                </a:gridCol>
                <a:gridCol w="931546">
                  <a:extLst>
                    <a:ext uri="{9D8B030D-6E8A-4147-A177-3AD203B41FA5}">
                      <a16:colId xmlns=""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 xmlns:a16="http://schemas.microsoft.com/office/drawing/2014/main" val="2577747656"/>
                  </a:ext>
                </a:extLst>
              </a:tr>
            </a:tbl>
          </a:graphicData>
        </a:graphic>
      </p:graphicFrame>
      <p:sp>
        <p:nvSpPr>
          <p:cNvPr id="19" name="Shape 824">
            <a:extLst>
              <a:ext uri="{FF2B5EF4-FFF2-40B4-BE49-F238E27FC236}">
                <a16:creationId xmlns="" xmlns:a16="http://schemas.microsoft.com/office/drawing/2014/main" id="{28C07D4A-0B5A-D441-8FE2-16E95E045306}"/>
              </a:ext>
            </a:extLst>
          </p:cNvPr>
          <p:cNvSpPr/>
          <p:nvPr/>
        </p:nvSpPr>
        <p:spPr>
          <a:xfrm>
            <a:off x="280415" y="4347101"/>
            <a:ext cx="3079365" cy="2041270"/>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26</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3</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4</a:t>
            </a:fld>
            <a:endParaRPr lang="en-US"/>
          </a:p>
        </p:txBody>
      </p:sp>
    </p:spTree>
    <p:extLst>
      <p:ext uri="{BB962C8B-B14F-4D97-AF65-F5344CB8AC3E}">
        <p14:creationId xmlns:p14="http://schemas.microsoft.com/office/powerpoint/2010/main" val="35996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156108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r>
              <a:rPr kumimoji="0" lang="en-US" sz="2000" b="0" i="0" u="none" strike="noStrike" kern="1200" cap="none" spc="0" normalizeH="0" baseline="0" noProof="0" dirty="0">
                <a:ln>
                  <a:noFill/>
                </a:ln>
                <a:solidFill>
                  <a:srgbClr val="FFFFFF"/>
                </a:solidFill>
                <a:effectLst/>
                <a:uLnTx/>
                <a:uFillTx/>
                <a:latin typeface="IBM Plex Sans"/>
                <a:ea typeface="+mn-ea"/>
                <a:cs typeface="+mn-cs"/>
              </a:rPr>
              <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r>
              <a:rPr kumimoji="0" lang="en-US" sz="1800" b="0" i="0" u="none" strike="noStrike" kern="1200" cap="none" spc="0" normalizeH="0" baseline="0" noProof="0" dirty="0">
                <a:ln>
                  <a:noFill/>
                </a:ln>
                <a:solidFill>
                  <a:srgbClr val="222222"/>
                </a:solidFill>
                <a:effectLst/>
                <a:uLnTx/>
                <a:uFillTx/>
                <a:latin typeface="IBM Plex Sans"/>
                <a:ea typeface="+mn-ea"/>
                <a:cs typeface="+mn-cs"/>
              </a:rPr>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1_Office Theme">
  <a:themeElements>
    <a:clrScheme name="Custom 4">
      <a:dk1>
        <a:srgbClr val="3E4343"/>
      </a:dk1>
      <a:lt1>
        <a:srgbClr val="FFFFFF"/>
      </a:lt1>
      <a:dk2>
        <a:srgbClr val="1B496D"/>
      </a:dk2>
      <a:lt2>
        <a:srgbClr val="EEECE1"/>
      </a:lt2>
      <a:accent1>
        <a:srgbClr val="A9231F"/>
      </a:accent1>
      <a:accent2>
        <a:srgbClr val="A8145F"/>
      </a:accent2>
      <a:accent3>
        <a:srgbClr val="FD6100"/>
      </a:accent3>
      <a:accent4>
        <a:srgbClr val="FED500"/>
      </a:accent4>
      <a:accent5>
        <a:srgbClr val="691F73"/>
      </a:accent5>
      <a:accent6>
        <a:srgbClr val="40D4BB"/>
      </a:accent6>
      <a:hlink>
        <a:srgbClr val="54AAF0"/>
      </a:hlink>
      <a:folHlink>
        <a:srgbClr val="55ABF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nchor="t">
        <a:spAutoFit/>
      </a:bodyPr>
      <a:lstStyle>
        <a:defPPr>
          <a:lnSpc>
            <a:spcPct val="90000"/>
          </a:lnSpc>
          <a:defRPr sz="2000" smtClean="0">
            <a:latin typeface="Helvetica Neue Thin" charset="0"/>
            <a:ea typeface="Helvetica Neue Thin" charset="0"/>
            <a:cs typeface="Helvetica Neue Thin" charset="0"/>
          </a:defRPr>
        </a:defPPr>
      </a:lstStyle>
    </a:txDef>
  </a:objectDefaults>
  <a:extraClrSchemeLst/>
  <a:extLst>
    <a:ext uri="{05A4C25C-085E-4340-85A3-A5531E510DB2}">
      <thm15:themeFamily xmlns:thm15="http://schemas.microsoft.com/office/thememl/2012/main" name="SellForward_V2" id="{7073269A-8444-3B4C-BE40-5F99CFCC9306}" vid="{2A097412-08A2-F840-A11B-0AC2E155A43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1046</TotalTime>
  <Words>1649</Words>
  <Application>Microsoft Macintosh PowerPoint</Application>
  <PresentationFormat>Widescreen</PresentationFormat>
  <Paragraphs>320</Paragraphs>
  <Slides>26</Slides>
  <Notes>12</Notes>
  <HiddenSlides>0</HiddenSlides>
  <MMClips>0</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26</vt:i4>
      </vt:variant>
    </vt:vector>
  </HeadingPairs>
  <TitlesOfParts>
    <vt:vector size="53" baseType="lpstr">
      <vt:lpstr>Arial Black</vt:lpstr>
      <vt:lpstr>Arial Regular</vt:lpstr>
      <vt:lpstr>Avenir Heavy</vt:lpstr>
      <vt:lpstr>Avenir Medium</vt:lpstr>
      <vt:lpstr>Calibri</vt:lpstr>
      <vt:lpstr>Helvetica</vt:lpstr>
      <vt:lpstr>Helvetica Light</vt:lpstr>
      <vt:lpstr>Helvetica Neue</vt:lpstr>
      <vt:lpstr>Helvetica Neue Medium</vt:lpstr>
      <vt:lpstr>HelvNeue Bold for IBM</vt:lpstr>
      <vt:lpstr>HelvNeue Light for IBM</vt:lpstr>
      <vt:lpstr>IBM Plex Sans</vt:lpstr>
      <vt:lpstr>IBM Plex Sans Condensed Medium</vt:lpstr>
      <vt:lpstr>IBM Plex Sans Medium</vt:lpstr>
      <vt:lpstr>IBM Plex Sans Regular</vt:lpstr>
      <vt:lpstr>Mangal</vt:lpstr>
      <vt:lpstr>ＭＳ Ｐゴシック</vt:lpstr>
      <vt:lpstr>Wingdings</vt:lpstr>
      <vt:lpstr>Arial</vt:lpstr>
      <vt:lpstr>blk_background_2017</vt:lpstr>
      <vt:lpstr>1_blk_background_2017</vt:lpstr>
      <vt:lpstr>2_blk_background_2017</vt:lpstr>
      <vt:lpstr>3_blk_background_2017</vt:lpstr>
      <vt:lpstr>4_blk_background_2017</vt:lpstr>
      <vt:lpstr>5_blk_background_2017</vt:lpstr>
      <vt:lpstr>6_blk_background_2017</vt:lpstr>
      <vt:lpstr>1_Office Theme</vt:lpstr>
      <vt:lpstr>PowerPoint Presentation</vt:lpstr>
      <vt:lpstr>CALL FOR CODE DAY – 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Choose Compute</vt:lpstr>
      <vt:lpstr>Choose Programming Language</vt:lpstr>
      <vt:lpstr>PowerPoint Presentation</vt:lpstr>
      <vt:lpstr>Watson Services </vt:lpstr>
      <vt:lpstr>Watson Assistant</vt:lpstr>
      <vt:lpstr>Text to Speech</vt:lpstr>
      <vt:lpstr>IBM Cloud compute services </vt:lpstr>
      <vt:lpstr>IBM Cloud compute services  </vt:lpstr>
      <vt:lpstr>Watson IoT and Node-RED</vt:lpstr>
      <vt:lpstr>CODE PATTERN</vt:lpstr>
      <vt:lpstr>SUBMISSION AND JUDGING NOTES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Mangesh Patankar</cp:lastModifiedBy>
  <cp:revision>156</cp:revision>
  <dcterms:created xsi:type="dcterms:W3CDTF">2018-02-27T17:50:26Z</dcterms:created>
  <dcterms:modified xsi:type="dcterms:W3CDTF">2018-07-04T15:02:13Z</dcterms:modified>
</cp:coreProperties>
</file>